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0" r:id="rId4"/>
  </p:sldMasterIdLst>
  <p:notesMasterIdLst>
    <p:notesMasterId r:id="rId18"/>
  </p:notesMasterIdLst>
  <p:handoutMasterIdLst>
    <p:handoutMasterId r:id="rId19"/>
  </p:handoutMasterIdLst>
  <p:sldIdLst>
    <p:sldId id="343" r:id="rId5"/>
    <p:sldId id="352" r:id="rId6"/>
    <p:sldId id="356" r:id="rId7"/>
    <p:sldId id="375" r:id="rId8"/>
    <p:sldId id="361" r:id="rId9"/>
    <p:sldId id="374" r:id="rId10"/>
    <p:sldId id="376" r:id="rId11"/>
    <p:sldId id="377" r:id="rId12"/>
    <p:sldId id="378" r:id="rId13"/>
    <p:sldId id="379" r:id="rId14"/>
    <p:sldId id="380" r:id="rId15"/>
    <p:sldId id="381" r:id="rId16"/>
    <p:sldId id="382" r:id="rId17"/>
  </p:sldIdLst>
  <p:sldSz cx="9144000" cy="6858000" type="screen4x3"/>
  <p:notesSz cx="7010400" cy="9296400"/>
  <p:defaultTextStyle>
    <a:defPPr>
      <a:defRPr lang="en-US"/>
    </a:defPPr>
    <a:lvl1pPr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4572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760">
          <p15:clr>
            <a:srgbClr val="A4A3A4"/>
          </p15:clr>
        </p15:guide>
        <p15:guide id="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AD5DF"/>
    <a:srgbClr val="F4A8BD"/>
    <a:srgbClr val="5A001E"/>
    <a:srgbClr val="98002E"/>
    <a:srgbClr val="646464"/>
    <a:srgbClr val="EF3E42"/>
    <a:srgbClr val="EEB211"/>
    <a:srgbClr val="00AFDB"/>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showGuides="1">
      <p:cViewPr varScale="1">
        <p:scale>
          <a:sx n="82" d="100"/>
          <a:sy n="82" d="100"/>
        </p:scale>
        <p:origin x="1474" y="58"/>
      </p:cViewPr>
      <p:guideLst>
        <p:guide orient="horz" pos="760"/>
        <p:guide/>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3175" tIns="46588" rIns="93175" bIns="46588" rtlCol="0"/>
          <a:lstStyle>
            <a:lvl1pPr algn="l" fontAlgn="auto">
              <a:spcBef>
                <a:spcPts val="0"/>
              </a:spcBef>
              <a:spcAft>
                <a:spcPts val="0"/>
              </a:spcAft>
              <a:defRPr sz="1200">
                <a:latin typeface="+mn-lt"/>
                <a:ea typeface="+mn-ea"/>
                <a:cs typeface="+mn-cs"/>
              </a:defRPr>
            </a:lvl1pPr>
          </a:lstStyle>
          <a:p>
            <a:pPr>
              <a:defRPr/>
            </a:pPr>
            <a:endParaRPr lang="en-US" dirty="0"/>
          </a:p>
        </p:txBody>
      </p:sp>
      <p:sp>
        <p:nvSpPr>
          <p:cNvPr id="3" name="Date Placeholder 2"/>
          <p:cNvSpPr>
            <a:spLocks noGrp="1"/>
          </p:cNvSpPr>
          <p:nvPr>
            <p:ph type="dt" sz="quarter" idx="1"/>
          </p:nvPr>
        </p:nvSpPr>
        <p:spPr>
          <a:xfrm>
            <a:off x="3970338" y="0"/>
            <a:ext cx="3038475" cy="465138"/>
          </a:xfrm>
          <a:prstGeom prst="rect">
            <a:avLst/>
          </a:prstGeom>
        </p:spPr>
        <p:txBody>
          <a:bodyPr vert="horz" wrap="square" lIns="93175" tIns="46588" rIns="93175" bIns="46588" numCol="1" anchor="t" anchorCtr="0" compatLnSpc="1">
            <a:prstTxWarp prst="textNoShape">
              <a:avLst/>
            </a:prstTxWarp>
          </a:bodyPr>
          <a:lstStyle>
            <a:lvl1pPr algn="r">
              <a:defRPr sz="1200" smtClean="0">
                <a:latin typeface="Calibri" charset="0"/>
              </a:defRPr>
            </a:lvl1pPr>
          </a:lstStyle>
          <a:p>
            <a:pPr>
              <a:defRPr/>
            </a:pPr>
            <a:fld id="{F3EB8B8A-EEC8-B741-8C1C-E0ED074ADE05}" type="datetimeFigureOut">
              <a:rPr lang="en-US"/>
              <a:pPr>
                <a:defRPr/>
              </a:pPr>
              <a:t>10/24/2017</a:t>
            </a:fld>
            <a:endParaRPr lang="en-US" dirty="0"/>
          </a:p>
        </p:txBody>
      </p:sp>
      <p:sp>
        <p:nvSpPr>
          <p:cNvPr id="4" name="Footer Placeholder 3"/>
          <p:cNvSpPr>
            <a:spLocks noGrp="1"/>
          </p:cNvSpPr>
          <p:nvPr>
            <p:ph type="ftr" sz="quarter" idx="2"/>
          </p:nvPr>
        </p:nvSpPr>
        <p:spPr>
          <a:xfrm>
            <a:off x="0" y="8829675"/>
            <a:ext cx="3038475" cy="465138"/>
          </a:xfrm>
          <a:prstGeom prst="rect">
            <a:avLst/>
          </a:prstGeom>
        </p:spPr>
        <p:txBody>
          <a:bodyPr vert="horz" lIns="93175" tIns="46588" rIns="93175" bIns="46588" rtlCol="0" anchor="b"/>
          <a:lstStyle>
            <a:lvl1pPr algn="l" fontAlgn="auto">
              <a:spcBef>
                <a:spcPts val="0"/>
              </a:spcBef>
              <a:spcAft>
                <a:spcPts val="0"/>
              </a:spcAft>
              <a:defRPr sz="1200">
                <a:latin typeface="+mn-lt"/>
                <a:ea typeface="+mn-ea"/>
                <a:cs typeface="+mn-cs"/>
              </a:defRPr>
            </a:lvl1pPr>
          </a:lstStyle>
          <a:p>
            <a:pPr>
              <a:defRPr/>
            </a:pPr>
            <a:endParaRPr lang="en-US" dirty="0"/>
          </a:p>
        </p:txBody>
      </p:sp>
      <p:sp>
        <p:nvSpPr>
          <p:cNvPr id="5" name="Slide Number Placeholder 4"/>
          <p:cNvSpPr>
            <a:spLocks noGrp="1"/>
          </p:cNvSpPr>
          <p:nvPr>
            <p:ph type="sldNum" sz="quarter" idx="3"/>
          </p:nvPr>
        </p:nvSpPr>
        <p:spPr>
          <a:xfrm>
            <a:off x="3970338" y="8829675"/>
            <a:ext cx="3038475" cy="465138"/>
          </a:xfrm>
          <a:prstGeom prst="rect">
            <a:avLst/>
          </a:prstGeom>
        </p:spPr>
        <p:txBody>
          <a:bodyPr vert="horz" wrap="square" lIns="93175" tIns="46588" rIns="93175" bIns="46588" numCol="1" anchor="b" anchorCtr="0" compatLnSpc="1">
            <a:prstTxWarp prst="textNoShape">
              <a:avLst/>
            </a:prstTxWarp>
          </a:bodyPr>
          <a:lstStyle>
            <a:lvl1pPr algn="r">
              <a:defRPr sz="1200" smtClean="0">
                <a:latin typeface="Calibri" charset="0"/>
              </a:defRPr>
            </a:lvl1pPr>
          </a:lstStyle>
          <a:p>
            <a:pPr>
              <a:defRPr/>
            </a:pPr>
            <a:fld id="{518E65DD-7BDA-9943-A05D-80ECD814715D}" type="slidenum">
              <a:rPr lang="en-US"/>
              <a:pPr>
                <a:defRPr/>
              </a:pPr>
              <a:t>‹#›</a:t>
            </a:fld>
            <a:endParaRPr lang="en-US" dirty="0"/>
          </a:p>
        </p:txBody>
      </p:sp>
    </p:spTree>
    <p:extLst>
      <p:ext uri="{BB962C8B-B14F-4D97-AF65-F5344CB8AC3E}">
        <p14:creationId xmlns:p14="http://schemas.microsoft.com/office/powerpoint/2010/main" val="27895856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3175" tIns="46588" rIns="93175" bIns="46588" rtlCol="0"/>
          <a:lstStyle>
            <a:lvl1pPr algn="l" fontAlgn="auto">
              <a:spcBef>
                <a:spcPts val="0"/>
              </a:spcBef>
              <a:spcAft>
                <a:spcPts val="0"/>
              </a:spcAft>
              <a:defRPr sz="1200">
                <a:latin typeface="+mn-lt"/>
                <a:ea typeface="+mn-ea"/>
                <a:cs typeface="+mn-cs"/>
              </a:defRPr>
            </a:lvl1pPr>
          </a:lstStyle>
          <a:p>
            <a:pPr>
              <a:defRPr/>
            </a:pPr>
            <a:endParaRPr lang="en-US" dirty="0"/>
          </a:p>
        </p:txBody>
      </p:sp>
      <p:sp>
        <p:nvSpPr>
          <p:cNvPr id="3" name="Date Placeholder 2"/>
          <p:cNvSpPr>
            <a:spLocks noGrp="1"/>
          </p:cNvSpPr>
          <p:nvPr>
            <p:ph type="dt" idx="1"/>
          </p:nvPr>
        </p:nvSpPr>
        <p:spPr>
          <a:xfrm>
            <a:off x="3970338" y="0"/>
            <a:ext cx="3038475" cy="465138"/>
          </a:xfrm>
          <a:prstGeom prst="rect">
            <a:avLst/>
          </a:prstGeom>
        </p:spPr>
        <p:txBody>
          <a:bodyPr vert="horz" wrap="square" lIns="93175" tIns="46588" rIns="93175" bIns="46588" numCol="1" anchor="t" anchorCtr="0" compatLnSpc="1">
            <a:prstTxWarp prst="textNoShape">
              <a:avLst/>
            </a:prstTxWarp>
          </a:bodyPr>
          <a:lstStyle>
            <a:lvl1pPr algn="r">
              <a:defRPr sz="1200" smtClean="0">
                <a:latin typeface="Calibri" charset="0"/>
              </a:defRPr>
            </a:lvl1pPr>
          </a:lstStyle>
          <a:p>
            <a:pPr>
              <a:defRPr/>
            </a:pPr>
            <a:fld id="{A0449182-C55E-DE4C-A71A-D08CF4DD997C}" type="datetimeFigureOut">
              <a:rPr lang="en-US"/>
              <a:pPr>
                <a:defRPr/>
              </a:pPr>
              <a:t>10/24/2017</a:t>
            </a:fld>
            <a:endParaRPr lang="en-US" dirty="0"/>
          </a:p>
        </p:txBody>
      </p:sp>
      <p:sp>
        <p:nvSpPr>
          <p:cNvPr id="4" name="Slide Image Placeholder 3"/>
          <p:cNvSpPr>
            <a:spLocks noGrp="1" noRot="1" noChangeAspect="1"/>
          </p:cNvSpPr>
          <p:nvPr>
            <p:ph type="sldImg" idx="2"/>
          </p:nvPr>
        </p:nvSpPr>
        <p:spPr>
          <a:xfrm>
            <a:off x="1182688" y="698500"/>
            <a:ext cx="4645025" cy="3484563"/>
          </a:xfrm>
          <a:prstGeom prst="rect">
            <a:avLst/>
          </a:prstGeom>
          <a:noFill/>
          <a:ln w="12700">
            <a:solidFill>
              <a:prstClr val="black"/>
            </a:solidFill>
          </a:ln>
        </p:spPr>
        <p:txBody>
          <a:bodyPr vert="horz" lIns="93175" tIns="46588" rIns="93175" bIns="46588" rtlCol="0" anchor="ctr"/>
          <a:lstStyle/>
          <a:p>
            <a:pPr lvl="0"/>
            <a:endParaRPr lang="en-US" noProof="0" dirty="0"/>
          </a:p>
        </p:txBody>
      </p:sp>
      <p:sp>
        <p:nvSpPr>
          <p:cNvPr id="5" name="Notes Placeholder 4"/>
          <p:cNvSpPr>
            <a:spLocks noGrp="1"/>
          </p:cNvSpPr>
          <p:nvPr>
            <p:ph type="body" sz="quarter" idx="3"/>
          </p:nvPr>
        </p:nvSpPr>
        <p:spPr>
          <a:xfrm>
            <a:off x="701675" y="4416425"/>
            <a:ext cx="5607050" cy="4183063"/>
          </a:xfrm>
          <a:prstGeom prst="rect">
            <a:avLst/>
          </a:prstGeom>
        </p:spPr>
        <p:txBody>
          <a:bodyPr vert="horz" lIns="93175" tIns="46588" rIns="93175" bIns="46588"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829675"/>
            <a:ext cx="3038475" cy="465138"/>
          </a:xfrm>
          <a:prstGeom prst="rect">
            <a:avLst/>
          </a:prstGeom>
        </p:spPr>
        <p:txBody>
          <a:bodyPr vert="horz" lIns="93175" tIns="46588" rIns="93175" bIns="46588" rtlCol="0" anchor="b"/>
          <a:lstStyle>
            <a:lvl1pPr algn="l" fontAlgn="auto">
              <a:spcBef>
                <a:spcPts val="0"/>
              </a:spcBef>
              <a:spcAft>
                <a:spcPts val="0"/>
              </a:spcAft>
              <a:defRPr sz="1200">
                <a:latin typeface="+mn-lt"/>
                <a:ea typeface="+mn-ea"/>
                <a:cs typeface="+mn-cs"/>
              </a:defRPr>
            </a:lvl1pPr>
          </a:lstStyle>
          <a:p>
            <a:pPr>
              <a:defRPr/>
            </a:pPr>
            <a:endParaRPr lang="en-US" dirty="0"/>
          </a:p>
        </p:txBody>
      </p:sp>
      <p:sp>
        <p:nvSpPr>
          <p:cNvPr id="7" name="Slide Number Placeholder 6"/>
          <p:cNvSpPr>
            <a:spLocks noGrp="1"/>
          </p:cNvSpPr>
          <p:nvPr>
            <p:ph type="sldNum" sz="quarter" idx="5"/>
          </p:nvPr>
        </p:nvSpPr>
        <p:spPr>
          <a:xfrm>
            <a:off x="3970338" y="8829675"/>
            <a:ext cx="3038475" cy="465138"/>
          </a:xfrm>
          <a:prstGeom prst="rect">
            <a:avLst/>
          </a:prstGeom>
        </p:spPr>
        <p:txBody>
          <a:bodyPr vert="horz" wrap="square" lIns="93175" tIns="46588" rIns="93175" bIns="46588" numCol="1" anchor="b" anchorCtr="0" compatLnSpc="1">
            <a:prstTxWarp prst="textNoShape">
              <a:avLst/>
            </a:prstTxWarp>
          </a:bodyPr>
          <a:lstStyle>
            <a:lvl1pPr algn="r">
              <a:defRPr sz="1200" smtClean="0">
                <a:latin typeface="Calibri" charset="0"/>
              </a:defRPr>
            </a:lvl1pPr>
          </a:lstStyle>
          <a:p>
            <a:pPr>
              <a:defRPr/>
            </a:pPr>
            <a:fld id="{DE7F37AD-274B-C84A-8CA2-A1ECB5A55E59}" type="slidenum">
              <a:rPr lang="en-US"/>
              <a:pPr>
                <a:defRPr/>
              </a:pPr>
              <a:t>‹#›</a:t>
            </a:fld>
            <a:endParaRPr lang="en-US" dirty="0"/>
          </a:p>
        </p:txBody>
      </p:sp>
    </p:spTree>
    <p:extLst>
      <p:ext uri="{BB962C8B-B14F-4D97-AF65-F5344CB8AC3E}">
        <p14:creationId xmlns:p14="http://schemas.microsoft.com/office/powerpoint/2010/main" val="759863377"/>
      </p:ext>
    </p:extLst>
  </p:cSld>
  <p:clrMap bg1="lt1" tx1="dk1" bg2="lt2" tx2="dk2" accent1="accent1" accent2="accent2" accent3="accent3" accent4="accent4" accent5="accent5" accent6="accent6" hlink="hlink" folHlink="folHlink"/>
  <p:hf hdr="0" ftr="0" dt="0"/>
  <p:notesStyle>
    <a:lvl1pPr algn="l" defTabSz="457200" rtl="0" eaLnBrk="0" fontAlgn="base" hangingPunct="0">
      <a:spcBef>
        <a:spcPct val="30000"/>
      </a:spcBef>
      <a:spcAft>
        <a:spcPct val="0"/>
      </a:spcAft>
      <a:defRPr sz="1200" kern="1200">
        <a:solidFill>
          <a:schemeClr val="tx1"/>
        </a:solidFill>
        <a:latin typeface="+mn-lt"/>
        <a:ea typeface="ＭＳ Ｐゴシック" charset="0"/>
        <a:cs typeface="ＭＳ Ｐゴシック" charset="0"/>
      </a:defRPr>
    </a:lvl1pPr>
    <a:lvl2pPr marL="457200" algn="l" defTabSz="457200" rtl="0" eaLnBrk="0" fontAlgn="base" hangingPunct="0">
      <a:spcBef>
        <a:spcPct val="30000"/>
      </a:spcBef>
      <a:spcAft>
        <a:spcPct val="0"/>
      </a:spcAft>
      <a:defRPr sz="1200" kern="1200">
        <a:solidFill>
          <a:schemeClr val="tx1"/>
        </a:solidFill>
        <a:latin typeface="+mn-lt"/>
        <a:ea typeface="ＭＳ Ｐゴシック" charset="0"/>
        <a:cs typeface="+mn-cs"/>
      </a:defRPr>
    </a:lvl2pPr>
    <a:lvl3pPr marL="914400" algn="l" defTabSz="457200" rtl="0" eaLnBrk="0" fontAlgn="base" hangingPunct="0">
      <a:spcBef>
        <a:spcPct val="30000"/>
      </a:spcBef>
      <a:spcAft>
        <a:spcPct val="0"/>
      </a:spcAft>
      <a:defRPr sz="1200" kern="1200">
        <a:solidFill>
          <a:schemeClr val="tx1"/>
        </a:solidFill>
        <a:latin typeface="+mn-lt"/>
        <a:ea typeface="ＭＳ Ｐゴシック" charset="0"/>
        <a:cs typeface="+mn-cs"/>
      </a:defRPr>
    </a:lvl3pPr>
    <a:lvl4pPr marL="1371600" algn="l" defTabSz="457200" rtl="0" eaLnBrk="0" fontAlgn="base" hangingPunct="0">
      <a:spcBef>
        <a:spcPct val="30000"/>
      </a:spcBef>
      <a:spcAft>
        <a:spcPct val="0"/>
      </a:spcAft>
      <a:defRPr sz="1200" kern="1200">
        <a:solidFill>
          <a:schemeClr val="tx1"/>
        </a:solidFill>
        <a:latin typeface="+mn-lt"/>
        <a:ea typeface="ＭＳ Ｐゴシック" charset="0"/>
        <a:cs typeface="+mn-cs"/>
      </a:defRPr>
    </a:lvl4pPr>
    <a:lvl5pPr marL="1828800" algn="l" defTabSz="457200" rtl="0" eaLnBrk="0" fontAlgn="base" hangingPunct="0">
      <a:spcBef>
        <a:spcPct val="30000"/>
      </a:spcBef>
      <a:spcAft>
        <a:spcPct val="0"/>
      </a:spcAft>
      <a:defRPr sz="1200" kern="1200">
        <a:solidFill>
          <a:schemeClr val="tx1"/>
        </a:solidFill>
        <a:latin typeface="+mn-lt"/>
        <a:ea typeface="ＭＳ Ｐゴシック" charset="0"/>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E7F37AD-274B-C84A-8CA2-A1ECB5A55E59}" type="slidenum">
              <a:rPr lang="en-US" smtClean="0"/>
              <a:pPr>
                <a:defRPr/>
              </a:pPr>
              <a:t>1</a:t>
            </a:fld>
            <a:endParaRPr lang="en-US" dirty="0"/>
          </a:p>
        </p:txBody>
      </p:sp>
    </p:spTree>
    <p:extLst>
      <p:ext uri="{BB962C8B-B14F-4D97-AF65-F5344CB8AC3E}">
        <p14:creationId xmlns:p14="http://schemas.microsoft.com/office/powerpoint/2010/main" val="372231205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55276" cy="6867144"/>
          </a:xfrm>
          <a:prstGeom prst="rect">
            <a:avLst/>
          </a:prstGeom>
        </p:spPr>
      </p:pic>
      <p:sp>
        <p:nvSpPr>
          <p:cNvPr id="10" name="Title 1"/>
          <p:cNvSpPr>
            <a:spLocks noGrp="1"/>
          </p:cNvSpPr>
          <p:nvPr>
            <p:ph type="ctrTitle" hasCustomPrompt="1"/>
          </p:nvPr>
        </p:nvSpPr>
        <p:spPr>
          <a:xfrm>
            <a:off x="381000" y="1070001"/>
            <a:ext cx="6721363" cy="1691283"/>
          </a:xfrm>
        </p:spPr>
        <p:txBody>
          <a:bodyPr bIns="0">
            <a:normAutofit/>
          </a:bodyPr>
          <a:lstStyle>
            <a:lvl1pPr>
              <a:defRPr sz="3200">
                <a:solidFill>
                  <a:schemeClr val="bg1"/>
                </a:solidFill>
              </a:defRPr>
            </a:lvl1pPr>
          </a:lstStyle>
          <a:p>
            <a:r>
              <a:rPr lang="en-US" dirty="0"/>
              <a:t>[Insert Title Here]</a:t>
            </a:r>
          </a:p>
        </p:txBody>
      </p:sp>
      <p:sp>
        <p:nvSpPr>
          <p:cNvPr id="11" name="Subtitle 2"/>
          <p:cNvSpPr>
            <a:spLocks noGrp="1"/>
          </p:cNvSpPr>
          <p:nvPr>
            <p:ph type="subTitle" idx="1" hasCustomPrompt="1"/>
          </p:nvPr>
        </p:nvSpPr>
        <p:spPr>
          <a:xfrm>
            <a:off x="381000" y="2837483"/>
            <a:ext cx="5775091" cy="1607136"/>
          </a:xfrm>
        </p:spPr>
        <p:txBody>
          <a:bodyPr tIns="0" bIns="0"/>
          <a:lstStyle>
            <a:lvl1pPr marL="0" indent="0" algn="l">
              <a:buNone/>
              <a:defRPr>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[Insert Subtitle Here]</a:t>
            </a:r>
            <a:br>
              <a:rPr lang="en-US" dirty="0"/>
            </a:br>
            <a:r>
              <a:rPr lang="en-US" dirty="0"/>
              <a:t>[MM/DD/YYYY]</a:t>
            </a:r>
          </a:p>
        </p:txBody>
      </p:sp>
      <p:pic>
        <p:nvPicPr>
          <p:cNvPr id="24" name="Picture 23" descr="ATC_Uganda_logo.png"/>
          <p:cNvPicPr>
            <a:picLocks noChangeAspect="1"/>
          </p:cNvPicPr>
          <p:nvPr userDrawn="1"/>
        </p:nvPicPr>
        <p:blipFill>
          <a:blip r:embed="rId3">
            <a:clrChange>
              <a:clrFrom>
                <a:srgbClr val="FFFFFF"/>
              </a:clrFrom>
              <a:clrTo>
                <a:srgbClr val="FFFFFF">
                  <a:alpha val="0"/>
                </a:srgbClr>
              </a:clrTo>
            </a:clrChange>
          </a:blip>
          <a:stretch>
            <a:fillRect/>
          </a:stretch>
        </p:blipFill>
        <p:spPr>
          <a:xfrm>
            <a:off x="535394" y="5540329"/>
            <a:ext cx="1392691" cy="904479"/>
          </a:xfrm>
          <a:prstGeom prst="rect">
            <a:avLst/>
          </a:prstGeom>
        </p:spPr>
      </p:pic>
    </p:spTree>
    <p:extLst>
      <p:ext uri="{BB962C8B-B14F-4D97-AF65-F5344CB8AC3E}">
        <p14:creationId xmlns:p14="http://schemas.microsoft.com/office/powerpoint/2010/main" val="26565552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cxnSp>
        <p:nvCxnSpPr>
          <p:cNvPr id="5" name="Straight Connector 4"/>
          <p:cNvCxnSpPr/>
          <p:nvPr userDrawn="1"/>
        </p:nvCxnSpPr>
        <p:spPr>
          <a:xfrm rot="5400000">
            <a:off x="728662" y="3198813"/>
            <a:ext cx="5853113" cy="1588"/>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228600" y="273050"/>
            <a:ext cx="3236913" cy="1555750"/>
          </a:xfrm>
        </p:spPr>
        <p:txBody>
          <a:bodyPr>
            <a:normAutofit/>
          </a:bodyPr>
          <a:lstStyle>
            <a:lvl1pPr algn="l">
              <a:defRPr sz="2800" b="1"/>
            </a:lvl1pPr>
          </a:lstStyle>
          <a:p>
            <a:r>
              <a:rPr lang="en-US" dirty="0"/>
              <a:t>Click to edit Master title style</a:t>
            </a:r>
          </a:p>
        </p:txBody>
      </p:sp>
      <p:sp>
        <p:nvSpPr>
          <p:cNvPr id="3" name="Content Placeholder 2"/>
          <p:cNvSpPr>
            <a:spLocks noGrp="1"/>
          </p:cNvSpPr>
          <p:nvPr>
            <p:ph idx="1"/>
          </p:nvPr>
        </p:nvSpPr>
        <p:spPr>
          <a:xfrm>
            <a:off x="3886200" y="273050"/>
            <a:ext cx="4953000" cy="5853113"/>
          </a:xfrm>
        </p:spPr>
        <p:txBody>
          <a:bodyPr/>
          <a:lstStyle>
            <a:lvl1pPr>
              <a:defRPr sz="2200">
                <a:solidFill>
                  <a:srgbClr val="6B757C"/>
                </a:solidFill>
              </a:defRPr>
            </a:lvl1pPr>
            <a:lvl2pPr>
              <a:defRPr sz="20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228600" y="1905000"/>
            <a:ext cx="3236913" cy="4221163"/>
          </a:xfrm>
        </p:spPr>
        <p:txBody>
          <a:bodyPr/>
          <a:lstStyle>
            <a:lvl1pPr marL="0" indent="0">
              <a:buNone/>
              <a:defRPr sz="2000">
                <a:solidFill>
                  <a:schemeClr val="accent5">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6" name="Date Placeholder 4"/>
          <p:cNvSpPr>
            <a:spLocks noGrp="1"/>
          </p:cNvSpPr>
          <p:nvPr>
            <p:ph type="dt" sz="half" idx="10"/>
          </p:nvPr>
        </p:nvSpPr>
        <p:spPr/>
        <p:txBody>
          <a:bodyPr/>
          <a:lstStyle>
            <a:lvl1pPr>
              <a:defRPr smtClean="0"/>
            </a:lvl1pPr>
          </a:lstStyle>
          <a:p>
            <a:pPr>
              <a:defRPr/>
            </a:pPr>
            <a:fld id="{F026B4A4-9272-4463-B14D-B386D802EC75}" type="datetime2">
              <a:rPr lang="en-US" smtClean="0"/>
              <a:t>Tuesday, October 24, 2017</a:t>
            </a:fld>
            <a:endParaRPr lang="en-US" dirty="0"/>
          </a:p>
        </p:txBody>
      </p:sp>
      <p:sp>
        <p:nvSpPr>
          <p:cNvPr id="7" name="Footer Placeholder 5"/>
          <p:cNvSpPr>
            <a:spLocks noGrp="1"/>
          </p:cNvSpPr>
          <p:nvPr>
            <p:ph type="ftr" sz="quarter" idx="11"/>
          </p:nvPr>
        </p:nvSpPr>
        <p:spPr/>
        <p:txBody>
          <a:bodyPr/>
          <a:lstStyle>
            <a:lvl1pPr>
              <a:defRPr/>
            </a:lvl1pPr>
          </a:lstStyle>
          <a:p>
            <a:pPr>
              <a:defRPr/>
            </a:pPr>
            <a:r>
              <a:rPr lang="en-US"/>
              <a:t>Compiled by  David Bbosa</a:t>
            </a:r>
            <a:endParaRPr lang="en-US" dirty="0"/>
          </a:p>
        </p:txBody>
      </p:sp>
      <p:sp>
        <p:nvSpPr>
          <p:cNvPr id="8" name="Slide Number Placeholder 6"/>
          <p:cNvSpPr>
            <a:spLocks noGrp="1"/>
          </p:cNvSpPr>
          <p:nvPr>
            <p:ph type="sldNum" sz="quarter" idx="12"/>
          </p:nvPr>
        </p:nvSpPr>
        <p:spPr/>
        <p:txBody>
          <a:bodyPr/>
          <a:lstStyle>
            <a:lvl1pPr>
              <a:defRPr smtClean="0"/>
            </a:lvl1pPr>
          </a:lstStyle>
          <a:p>
            <a:pPr>
              <a:defRPr/>
            </a:pPr>
            <a:fld id="{EF195820-A877-4246-AAEA-C31D631A6C88}" type="slidenum">
              <a:rPr lang="en-US"/>
              <a:pPr>
                <a:defRPr/>
              </a:pPr>
              <a:t>‹#›</a:t>
            </a:fld>
            <a:endParaRPr lang="en-US" dirty="0"/>
          </a:p>
        </p:txBody>
      </p:sp>
    </p:spTree>
    <p:extLst>
      <p:ext uri="{BB962C8B-B14F-4D97-AF65-F5344CB8AC3E}">
        <p14:creationId xmlns:p14="http://schemas.microsoft.com/office/powerpoint/2010/main" val="2281906335"/>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28600" y="5181600"/>
            <a:ext cx="6553200" cy="414338"/>
          </a:xfrm>
        </p:spPr>
        <p:txBody>
          <a:bodyPr/>
          <a:lstStyle>
            <a:lvl1pPr algn="l">
              <a:defRPr sz="2000" b="1">
                <a:solidFill>
                  <a:srgbClr val="595959"/>
                </a:solidFill>
              </a:defRPr>
            </a:lvl1pPr>
          </a:lstStyle>
          <a:p>
            <a:r>
              <a:rPr lang="en-US" dirty="0"/>
              <a:t>Click to edit Master title style</a:t>
            </a:r>
          </a:p>
        </p:txBody>
      </p:sp>
      <p:sp>
        <p:nvSpPr>
          <p:cNvPr id="3" name="Picture Placeholder 2"/>
          <p:cNvSpPr>
            <a:spLocks noGrp="1"/>
          </p:cNvSpPr>
          <p:nvPr>
            <p:ph type="pic" idx="1"/>
          </p:nvPr>
        </p:nvSpPr>
        <p:spPr>
          <a:xfrm>
            <a:off x="228600" y="228600"/>
            <a:ext cx="8686800" cy="4876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228600" y="5638800"/>
            <a:ext cx="6553200" cy="576262"/>
          </a:xfrm>
        </p:spPr>
        <p:txBody>
          <a:bodyPr/>
          <a:lstStyle>
            <a:lvl1pPr marL="0" indent="0">
              <a:buNone/>
              <a:defRPr sz="1800" b="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lvl1pPr>
              <a:defRPr smtClean="0"/>
            </a:lvl1pPr>
          </a:lstStyle>
          <a:p>
            <a:pPr>
              <a:defRPr/>
            </a:pPr>
            <a:fld id="{5E571542-E50E-4AA9-99F9-8B1B14041604}" type="datetime2">
              <a:rPr lang="en-US" smtClean="0"/>
              <a:t>Tuesday, October 24, 2017</a:t>
            </a:fld>
            <a:endParaRPr lang="en-US" dirty="0"/>
          </a:p>
        </p:txBody>
      </p:sp>
      <p:sp>
        <p:nvSpPr>
          <p:cNvPr id="6" name="Footer Placeholder 5"/>
          <p:cNvSpPr>
            <a:spLocks noGrp="1"/>
          </p:cNvSpPr>
          <p:nvPr>
            <p:ph type="ftr" sz="quarter" idx="11"/>
          </p:nvPr>
        </p:nvSpPr>
        <p:spPr/>
        <p:txBody>
          <a:bodyPr/>
          <a:lstStyle>
            <a:lvl1pPr>
              <a:defRPr/>
            </a:lvl1pPr>
          </a:lstStyle>
          <a:p>
            <a:pPr>
              <a:defRPr/>
            </a:pPr>
            <a:r>
              <a:rPr lang="en-US"/>
              <a:t>Compiled by  David Bbosa</a:t>
            </a:r>
            <a:endParaRPr lang="en-US" dirty="0"/>
          </a:p>
        </p:txBody>
      </p:sp>
      <p:sp>
        <p:nvSpPr>
          <p:cNvPr id="7" name="Slide Number Placeholder 6"/>
          <p:cNvSpPr>
            <a:spLocks noGrp="1"/>
          </p:cNvSpPr>
          <p:nvPr>
            <p:ph type="sldNum" sz="quarter" idx="12"/>
          </p:nvPr>
        </p:nvSpPr>
        <p:spPr/>
        <p:txBody>
          <a:bodyPr/>
          <a:lstStyle>
            <a:lvl1pPr>
              <a:defRPr smtClean="0"/>
            </a:lvl1pPr>
          </a:lstStyle>
          <a:p>
            <a:pPr>
              <a:defRPr/>
            </a:pPr>
            <a:fld id="{9B0669D7-4EC2-D943-8501-0351D5EF84F7}" type="slidenum">
              <a:rPr lang="en-US"/>
              <a:pPr>
                <a:defRPr/>
              </a:pPr>
              <a:t>‹#›</a:t>
            </a:fld>
            <a:endParaRPr lang="en-US" dirty="0"/>
          </a:p>
        </p:txBody>
      </p:sp>
    </p:spTree>
    <p:extLst>
      <p:ext uri="{BB962C8B-B14F-4D97-AF65-F5344CB8AC3E}">
        <p14:creationId xmlns:p14="http://schemas.microsoft.com/office/powerpoint/2010/main" val="4187262451"/>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Cover Slid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55276" cy="6867144"/>
          </a:xfrm>
          <a:prstGeom prst="rect">
            <a:avLst/>
          </a:prstGeom>
        </p:spPr>
      </p:pic>
      <p:sp>
        <p:nvSpPr>
          <p:cNvPr id="10" name="Title 1"/>
          <p:cNvSpPr>
            <a:spLocks noGrp="1"/>
          </p:cNvSpPr>
          <p:nvPr>
            <p:ph type="ctrTitle" hasCustomPrompt="1"/>
          </p:nvPr>
        </p:nvSpPr>
        <p:spPr>
          <a:xfrm>
            <a:off x="381000" y="1070001"/>
            <a:ext cx="6721363" cy="1691283"/>
          </a:xfrm>
        </p:spPr>
        <p:txBody>
          <a:bodyPr bIns="0">
            <a:normAutofit/>
          </a:bodyPr>
          <a:lstStyle>
            <a:lvl1pPr>
              <a:defRPr sz="3200">
                <a:solidFill>
                  <a:schemeClr val="bg1"/>
                </a:solidFill>
              </a:defRPr>
            </a:lvl1pPr>
          </a:lstStyle>
          <a:p>
            <a:r>
              <a:rPr lang="en-US" dirty="0"/>
              <a:t>[Insert Title Here]</a:t>
            </a:r>
          </a:p>
        </p:txBody>
      </p:sp>
      <p:sp>
        <p:nvSpPr>
          <p:cNvPr id="11" name="Subtitle 2"/>
          <p:cNvSpPr>
            <a:spLocks noGrp="1"/>
          </p:cNvSpPr>
          <p:nvPr>
            <p:ph type="subTitle" idx="1" hasCustomPrompt="1"/>
          </p:nvPr>
        </p:nvSpPr>
        <p:spPr>
          <a:xfrm>
            <a:off x="381000" y="2837483"/>
            <a:ext cx="5775091" cy="1607136"/>
          </a:xfrm>
        </p:spPr>
        <p:txBody>
          <a:bodyPr tIns="0" bIns="0"/>
          <a:lstStyle>
            <a:lvl1pPr marL="0" indent="0" algn="l">
              <a:buNone/>
              <a:defRPr>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[Insert Subtitle Here]</a:t>
            </a:r>
            <a:br>
              <a:rPr lang="en-US" dirty="0"/>
            </a:br>
            <a:r>
              <a:rPr lang="en-US" dirty="0"/>
              <a:t>[MM/DD/YYYY]</a:t>
            </a:r>
          </a:p>
        </p:txBody>
      </p:sp>
      <p:pic>
        <p:nvPicPr>
          <p:cNvPr id="21" name="Picture 20" descr="ATC_Uganda_logo.png"/>
          <p:cNvPicPr>
            <a:picLocks noChangeAspect="1"/>
          </p:cNvPicPr>
          <p:nvPr userDrawn="1"/>
        </p:nvPicPr>
        <p:blipFill>
          <a:blip r:embed="rId3">
            <a:clrChange>
              <a:clrFrom>
                <a:srgbClr val="FFFFFF"/>
              </a:clrFrom>
              <a:clrTo>
                <a:srgbClr val="FFFFFF">
                  <a:alpha val="0"/>
                </a:srgbClr>
              </a:clrTo>
            </a:clrChange>
          </a:blip>
          <a:stretch>
            <a:fillRect/>
          </a:stretch>
        </p:blipFill>
        <p:spPr>
          <a:xfrm>
            <a:off x="2721093" y="5540329"/>
            <a:ext cx="1392691" cy="904479"/>
          </a:xfrm>
          <a:prstGeom prst="rect">
            <a:avLst/>
          </a:prstGeom>
        </p:spPr>
      </p:pic>
    </p:spTree>
    <p:extLst>
      <p:ext uri="{BB962C8B-B14F-4D97-AF65-F5344CB8AC3E}">
        <p14:creationId xmlns:p14="http://schemas.microsoft.com/office/powerpoint/2010/main" val="1102527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 w/Sidebar">
    <p:spTree>
      <p:nvGrpSpPr>
        <p:cNvPr id="1" name=""/>
        <p:cNvGrpSpPr/>
        <p:nvPr/>
      </p:nvGrpSpPr>
      <p:grpSpPr>
        <a:xfrm>
          <a:off x="0" y="0"/>
          <a:ext cx="0" cy="0"/>
          <a:chOff x="0" y="0"/>
          <a:chExt cx="0" cy="0"/>
        </a:xfrm>
      </p:grpSpPr>
      <p:sp>
        <p:nvSpPr>
          <p:cNvPr id="5" name="Rectangle 4"/>
          <p:cNvSpPr/>
          <p:nvPr userDrawn="1"/>
        </p:nvSpPr>
        <p:spPr>
          <a:xfrm>
            <a:off x="8153400" y="0"/>
            <a:ext cx="990600" cy="3986213"/>
          </a:xfrm>
          <a:prstGeom prst="rect">
            <a:avLst/>
          </a:prstGeom>
          <a:gradFill>
            <a:gsLst>
              <a:gs pos="0">
                <a:schemeClr val="bg1"/>
              </a:gs>
              <a:gs pos="100000">
                <a:schemeClr val="bg2"/>
              </a:gs>
            </a:gsLs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2" name="Title 1"/>
          <p:cNvSpPr>
            <a:spLocks noGrp="1"/>
          </p:cNvSpPr>
          <p:nvPr>
            <p:ph type="title"/>
          </p:nvPr>
        </p:nvSpPr>
        <p:spPr>
          <a:xfrm>
            <a:off x="228600" y="274638"/>
            <a:ext cx="7767439" cy="715962"/>
          </a:xfrm>
        </p:spPr>
        <p:txBody>
          <a:bodyPr/>
          <a:lstStyle/>
          <a:p>
            <a:r>
              <a:rPr lang="en-US" dirty="0"/>
              <a:t>Click to edit Master title style</a:t>
            </a:r>
          </a:p>
        </p:txBody>
      </p:sp>
      <p:sp>
        <p:nvSpPr>
          <p:cNvPr id="3" name="Content Placeholder 2"/>
          <p:cNvSpPr>
            <a:spLocks noGrp="1"/>
          </p:cNvSpPr>
          <p:nvPr>
            <p:ph idx="1"/>
          </p:nvPr>
        </p:nvSpPr>
        <p:spPr>
          <a:xfrm>
            <a:off x="228600" y="1143000"/>
            <a:ext cx="7767439" cy="498316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Vertical Text Placeholder 12"/>
          <p:cNvSpPr>
            <a:spLocks noGrp="1"/>
          </p:cNvSpPr>
          <p:nvPr>
            <p:ph type="body" orient="vert" sz="quarter" idx="13"/>
          </p:nvPr>
        </p:nvSpPr>
        <p:spPr>
          <a:xfrm>
            <a:off x="8153402" y="274638"/>
            <a:ext cx="990598" cy="5134157"/>
          </a:xfrm>
        </p:spPr>
        <p:txBody>
          <a:bodyPr vert="eaVert"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3"/>
          <p:cNvSpPr>
            <a:spLocks noGrp="1"/>
          </p:cNvSpPr>
          <p:nvPr>
            <p:ph type="dt" sz="half" idx="14"/>
          </p:nvPr>
        </p:nvSpPr>
        <p:spPr/>
        <p:txBody>
          <a:bodyPr/>
          <a:lstStyle>
            <a:lvl1pPr>
              <a:defRPr smtClean="0"/>
            </a:lvl1pPr>
          </a:lstStyle>
          <a:p>
            <a:pPr>
              <a:defRPr/>
            </a:pPr>
            <a:fld id="{4CA1A9DE-C8E8-4074-B3C3-44AC00A9DBA5}" type="datetime2">
              <a:rPr lang="en-US" smtClean="0"/>
              <a:t>Tuesday, October 24, 2017</a:t>
            </a:fld>
            <a:endParaRPr lang="en-US" dirty="0"/>
          </a:p>
        </p:txBody>
      </p:sp>
      <p:sp>
        <p:nvSpPr>
          <p:cNvPr id="7" name="Footer Placeholder 4"/>
          <p:cNvSpPr>
            <a:spLocks noGrp="1"/>
          </p:cNvSpPr>
          <p:nvPr>
            <p:ph type="ftr" sz="quarter" idx="15"/>
          </p:nvPr>
        </p:nvSpPr>
        <p:spPr/>
        <p:txBody>
          <a:bodyPr/>
          <a:lstStyle>
            <a:lvl1pPr>
              <a:defRPr/>
            </a:lvl1pPr>
          </a:lstStyle>
          <a:p>
            <a:pPr>
              <a:defRPr/>
            </a:pPr>
            <a:r>
              <a:rPr lang="en-US"/>
              <a:t>Compiled by  David Bbosa</a:t>
            </a:r>
            <a:endParaRPr lang="en-US" dirty="0"/>
          </a:p>
        </p:txBody>
      </p:sp>
      <p:sp>
        <p:nvSpPr>
          <p:cNvPr id="8" name="Slide Number Placeholder 5"/>
          <p:cNvSpPr>
            <a:spLocks noGrp="1"/>
          </p:cNvSpPr>
          <p:nvPr>
            <p:ph type="sldNum" sz="quarter" idx="16"/>
          </p:nvPr>
        </p:nvSpPr>
        <p:spPr/>
        <p:txBody>
          <a:bodyPr/>
          <a:lstStyle>
            <a:lvl1pPr>
              <a:defRPr smtClean="0"/>
            </a:lvl1pPr>
          </a:lstStyle>
          <a:p>
            <a:pPr>
              <a:defRPr/>
            </a:pPr>
            <a:fld id="{7D5105C0-BAA0-8246-8E31-91F97C8E8752}" type="slidenum">
              <a:rPr lang="en-US"/>
              <a:pPr>
                <a:defRPr/>
              </a:pPr>
              <a:t>‹#›</a:t>
            </a:fld>
            <a:endParaRPr lang="en-US" dirty="0"/>
          </a:p>
        </p:txBody>
      </p:sp>
    </p:spTree>
    <p:extLst>
      <p:ext uri="{BB962C8B-B14F-4D97-AF65-F5344CB8AC3E}">
        <p14:creationId xmlns:p14="http://schemas.microsoft.com/office/powerpoint/2010/main" val="945930959"/>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tandard Content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7" name="Content Placeholder 6"/>
          <p:cNvSpPr>
            <a:spLocks noGrp="1"/>
          </p:cNvSpPr>
          <p:nvPr>
            <p:ph sz="quarter" idx="13"/>
          </p:nvPr>
        </p:nvSpPr>
        <p:spPr>
          <a:xfrm>
            <a:off x="228600" y="1118206"/>
            <a:ext cx="8686800" cy="49919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4"/>
          </p:nvPr>
        </p:nvSpPr>
        <p:spPr/>
        <p:txBody>
          <a:bodyPr/>
          <a:lstStyle>
            <a:lvl1pPr>
              <a:defRPr/>
            </a:lvl1pPr>
          </a:lstStyle>
          <a:p>
            <a:pPr>
              <a:defRPr/>
            </a:pPr>
            <a:fld id="{EB7011F0-A164-47BC-9BA5-8792E1D92DCC}" type="datetime2">
              <a:rPr lang="en-US" smtClean="0"/>
              <a:t>Tuesday, October 24, 2017</a:t>
            </a:fld>
            <a:endParaRPr lang="en-US" dirty="0"/>
          </a:p>
        </p:txBody>
      </p:sp>
      <p:sp>
        <p:nvSpPr>
          <p:cNvPr id="5" name="Footer Placeholder 4"/>
          <p:cNvSpPr>
            <a:spLocks noGrp="1"/>
          </p:cNvSpPr>
          <p:nvPr>
            <p:ph type="ftr" sz="quarter" idx="15"/>
          </p:nvPr>
        </p:nvSpPr>
        <p:spPr/>
        <p:txBody>
          <a:bodyPr/>
          <a:lstStyle>
            <a:lvl1pPr>
              <a:defRPr/>
            </a:lvl1pPr>
          </a:lstStyle>
          <a:p>
            <a:pPr>
              <a:defRPr/>
            </a:pPr>
            <a:r>
              <a:rPr lang="en-US"/>
              <a:t>Compiled by  David Bbosa</a:t>
            </a:r>
            <a:endParaRPr lang="en-US" dirty="0"/>
          </a:p>
        </p:txBody>
      </p:sp>
      <p:sp>
        <p:nvSpPr>
          <p:cNvPr id="6" name="Slide Number Placeholder 5"/>
          <p:cNvSpPr>
            <a:spLocks noGrp="1"/>
          </p:cNvSpPr>
          <p:nvPr>
            <p:ph type="sldNum" sz="quarter" idx="16"/>
          </p:nvPr>
        </p:nvSpPr>
        <p:spPr/>
        <p:txBody>
          <a:bodyPr/>
          <a:lstStyle>
            <a:lvl1pPr>
              <a:defRPr/>
            </a:lvl1pPr>
          </a:lstStyle>
          <a:p>
            <a:pPr>
              <a:defRPr/>
            </a:pPr>
            <a:fld id="{6A7E6BAB-6AD9-354F-9C52-10093EE69653}" type="slidenum">
              <a:rPr lang="en-US"/>
              <a:pPr>
                <a:defRPr/>
              </a:pPr>
              <a:t>‹#›</a:t>
            </a:fld>
            <a:endParaRPr lang="en-US" dirty="0"/>
          </a:p>
        </p:txBody>
      </p:sp>
    </p:spTree>
    <p:extLst>
      <p:ext uri="{BB962C8B-B14F-4D97-AF65-F5344CB8AC3E}">
        <p14:creationId xmlns:p14="http://schemas.microsoft.com/office/powerpoint/2010/main" val="36085269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cxnSp>
        <p:nvCxnSpPr>
          <p:cNvPr id="4" name="Straight Connector 3"/>
          <p:cNvCxnSpPr/>
          <p:nvPr userDrawn="1"/>
        </p:nvCxnSpPr>
        <p:spPr>
          <a:xfrm>
            <a:off x="228600" y="2971800"/>
            <a:ext cx="8153399" cy="1588"/>
          </a:xfrm>
          <a:prstGeom prst="line">
            <a:avLst/>
          </a:prstGeom>
          <a:ln>
            <a:gradFill flip="none" rotWithShape="1">
              <a:gsLst>
                <a:gs pos="75000">
                  <a:schemeClr val="accent1">
                    <a:shade val="95000"/>
                    <a:satMod val="105000"/>
                  </a:schemeClr>
                </a:gs>
                <a:gs pos="100000">
                  <a:srgbClr val="FFFFFF"/>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228600" y="3048000"/>
            <a:ext cx="7772400" cy="1362075"/>
          </a:xfrm>
        </p:spPr>
        <p:txBody>
          <a:bodyPr anchor="t">
            <a:normAutofit/>
          </a:bodyPr>
          <a:lstStyle>
            <a:lvl1pPr algn="l">
              <a:defRPr sz="3200" b="1" cap="none"/>
            </a:lvl1pPr>
          </a:lstStyle>
          <a:p>
            <a:r>
              <a:rPr lang="en-US" dirty="0"/>
              <a:t>Click to edit Master title style</a:t>
            </a:r>
          </a:p>
        </p:txBody>
      </p:sp>
      <p:sp>
        <p:nvSpPr>
          <p:cNvPr id="3" name="Text Placeholder 2"/>
          <p:cNvSpPr>
            <a:spLocks noGrp="1"/>
          </p:cNvSpPr>
          <p:nvPr>
            <p:ph type="body" idx="1"/>
          </p:nvPr>
        </p:nvSpPr>
        <p:spPr>
          <a:xfrm>
            <a:off x="228600" y="1395413"/>
            <a:ext cx="7772400" cy="1500187"/>
          </a:xfrm>
        </p:spPr>
        <p:txBody>
          <a:bodyPr anchor="b"/>
          <a:lstStyle>
            <a:lvl1pPr marL="0" indent="0">
              <a:buNone/>
              <a:defRPr sz="2200">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5" name="Date Placeholder 3"/>
          <p:cNvSpPr>
            <a:spLocks noGrp="1"/>
          </p:cNvSpPr>
          <p:nvPr>
            <p:ph type="dt" sz="half" idx="10"/>
          </p:nvPr>
        </p:nvSpPr>
        <p:spPr/>
        <p:txBody>
          <a:bodyPr/>
          <a:lstStyle>
            <a:lvl1pPr>
              <a:defRPr smtClean="0"/>
            </a:lvl1pPr>
          </a:lstStyle>
          <a:p>
            <a:pPr>
              <a:defRPr/>
            </a:pPr>
            <a:fld id="{93115862-10E4-45C2-9DAC-DBD028F44D63}" type="datetime2">
              <a:rPr lang="en-US" smtClean="0"/>
              <a:t>Tuesday, October 24, 2017</a:t>
            </a:fld>
            <a:endParaRPr lang="en-US" dirty="0"/>
          </a:p>
        </p:txBody>
      </p:sp>
      <p:sp>
        <p:nvSpPr>
          <p:cNvPr id="6" name="Footer Placeholder 4"/>
          <p:cNvSpPr>
            <a:spLocks noGrp="1"/>
          </p:cNvSpPr>
          <p:nvPr>
            <p:ph type="ftr" sz="quarter" idx="11"/>
          </p:nvPr>
        </p:nvSpPr>
        <p:spPr/>
        <p:txBody>
          <a:bodyPr/>
          <a:lstStyle>
            <a:lvl1pPr>
              <a:defRPr/>
            </a:lvl1pPr>
          </a:lstStyle>
          <a:p>
            <a:pPr>
              <a:defRPr/>
            </a:pPr>
            <a:r>
              <a:rPr lang="en-US"/>
              <a:t>Compiled by  David Bbosa</a:t>
            </a:r>
            <a:endParaRPr lang="en-US" dirty="0"/>
          </a:p>
        </p:txBody>
      </p:sp>
      <p:sp>
        <p:nvSpPr>
          <p:cNvPr id="7" name="Slide Number Placeholder 5"/>
          <p:cNvSpPr>
            <a:spLocks noGrp="1"/>
          </p:cNvSpPr>
          <p:nvPr>
            <p:ph type="sldNum" sz="quarter" idx="12"/>
          </p:nvPr>
        </p:nvSpPr>
        <p:spPr/>
        <p:txBody>
          <a:bodyPr/>
          <a:lstStyle>
            <a:lvl1pPr>
              <a:defRPr smtClean="0"/>
            </a:lvl1pPr>
          </a:lstStyle>
          <a:p>
            <a:pPr>
              <a:defRPr/>
            </a:pPr>
            <a:fld id="{C1221FA1-874C-8D49-A318-EFF26F617F22}" type="slidenum">
              <a:rPr lang="en-US"/>
              <a:pPr>
                <a:defRPr/>
              </a:pPr>
              <a:t>‹#›</a:t>
            </a:fld>
            <a:endParaRPr lang="en-US" dirty="0"/>
          </a:p>
        </p:txBody>
      </p:sp>
    </p:spTree>
    <p:extLst>
      <p:ext uri="{BB962C8B-B14F-4D97-AF65-F5344CB8AC3E}">
        <p14:creationId xmlns:p14="http://schemas.microsoft.com/office/powerpoint/2010/main" val="1974146644"/>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143000"/>
            <a:ext cx="4267200" cy="4983163"/>
          </a:xfrm>
        </p:spPr>
        <p:txBody>
          <a:bodyPr/>
          <a:lstStyle>
            <a:lvl1pPr>
              <a:defRPr sz="2200"/>
            </a:lvl1pPr>
            <a:lvl2pPr>
              <a:defRPr sz="1500"/>
            </a:lvl2pPr>
            <a:lvl3pPr>
              <a:defRPr sz="1500"/>
            </a:lvl3pPr>
            <a:lvl4pPr>
              <a:defRPr sz="1500"/>
            </a:lvl4pPr>
            <a:lvl5pPr>
              <a:defRPr sz="15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143000"/>
            <a:ext cx="4267200" cy="4983163"/>
          </a:xfrm>
        </p:spPr>
        <p:txBody>
          <a:bodyPr/>
          <a:lstStyle>
            <a:lvl1pPr>
              <a:defRPr sz="2200"/>
            </a:lvl1pPr>
            <a:lvl2pPr>
              <a:defRPr sz="1500"/>
            </a:lvl2pPr>
            <a:lvl3pPr>
              <a:defRPr sz="1500"/>
            </a:lvl3pPr>
            <a:lvl4pPr>
              <a:defRPr sz="1500"/>
            </a:lvl4pPr>
            <a:lvl5pPr>
              <a:defRPr sz="15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lvl1pPr>
              <a:defRPr smtClean="0"/>
            </a:lvl1pPr>
          </a:lstStyle>
          <a:p>
            <a:pPr>
              <a:defRPr/>
            </a:pPr>
            <a:fld id="{AA75386B-21F3-4057-B65C-3710B3E84233}" type="datetime2">
              <a:rPr lang="en-US" smtClean="0"/>
              <a:t>Tuesday, October 24, 2017</a:t>
            </a:fld>
            <a:endParaRPr lang="en-US" dirty="0"/>
          </a:p>
        </p:txBody>
      </p:sp>
      <p:sp>
        <p:nvSpPr>
          <p:cNvPr id="6" name="Footer Placeholder 5"/>
          <p:cNvSpPr>
            <a:spLocks noGrp="1"/>
          </p:cNvSpPr>
          <p:nvPr>
            <p:ph type="ftr" sz="quarter" idx="11"/>
          </p:nvPr>
        </p:nvSpPr>
        <p:spPr/>
        <p:txBody>
          <a:bodyPr/>
          <a:lstStyle>
            <a:lvl1pPr>
              <a:defRPr/>
            </a:lvl1pPr>
          </a:lstStyle>
          <a:p>
            <a:pPr>
              <a:defRPr/>
            </a:pPr>
            <a:r>
              <a:rPr lang="en-US"/>
              <a:t>Compiled by  David Bbosa</a:t>
            </a:r>
            <a:endParaRPr lang="en-US" dirty="0"/>
          </a:p>
        </p:txBody>
      </p:sp>
      <p:sp>
        <p:nvSpPr>
          <p:cNvPr id="7" name="Slide Number Placeholder 6"/>
          <p:cNvSpPr>
            <a:spLocks noGrp="1"/>
          </p:cNvSpPr>
          <p:nvPr>
            <p:ph type="sldNum" sz="quarter" idx="12"/>
          </p:nvPr>
        </p:nvSpPr>
        <p:spPr/>
        <p:txBody>
          <a:bodyPr/>
          <a:lstStyle>
            <a:lvl1pPr>
              <a:defRPr smtClean="0"/>
            </a:lvl1pPr>
          </a:lstStyle>
          <a:p>
            <a:pPr>
              <a:defRPr/>
            </a:pPr>
            <a:fld id="{1B5C5B04-6DF7-6447-AE63-3E97CA2E0FA0}" type="slidenum">
              <a:rPr lang="en-US"/>
              <a:pPr>
                <a:defRPr/>
              </a:pPr>
              <a:t>‹#›</a:t>
            </a:fld>
            <a:endParaRPr lang="en-US" dirty="0"/>
          </a:p>
        </p:txBody>
      </p:sp>
    </p:spTree>
    <p:extLst>
      <p:ext uri="{BB962C8B-B14F-4D97-AF65-F5344CB8AC3E}">
        <p14:creationId xmlns:p14="http://schemas.microsoft.com/office/powerpoint/2010/main" val="2993405432"/>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228600" y="1066800"/>
            <a:ext cx="4268788" cy="639762"/>
          </a:xfrm>
        </p:spPr>
        <p:txBody>
          <a:bodyPr anchor="b"/>
          <a:lstStyle>
            <a:lvl1pPr marL="0" indent="0">
              <a:buNone/>
              <a:defRPr sz="2200" b="1">
                <a:solidFill>
                  <a:srgbClr val="595959"/>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228600" y="1752600"/>
            <a:ext cx="4268788" cy="4373563"/>
          </a:xfrm>
        </p:spPr>
        <p:txBody>
          <a:bodyPr/>
          <a:lstStyle>
            <a:lvl1pPr>
              <a:defRPr sz="2000">
                <a:solidFill>
                  <a:srgbClr val="595959"/>
                </a:solidFill>
              </a:defRPr>
            </a:lvl1pPr>
            <a:lvl2pPr>
              <a:defRPr sz="1500"/>
            </a:lvl2pPr>
            <a:lvl3pPr>
              <a:defRPr sz="1500"/>
            </a:lvl3pPr>
            <a:lvl4pPr>
              <a:defRPr sz="1500"/>
            </a:lvl4pPr>
            <a:lvl5pPr>
              <a:defRPr sz="15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5" y="1066800"/>
            <a:ext cx="4270375" cy="639762"/>
          </a:xfrm>
        </p:spPr>
        <p:txBody>
          <a:bodyPr anchor="b"/>
          <a:lstStyle>
            <a:lvl1pPr marL="0" indent="0">
              <a:buNone/>
              <a:defRPr sz="2200" b="1">
                <a:solidFill>
                  <a:srgbClr val="595959"/>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645025" y="1752600"/>
            <a:ext cx="4270375" cy="4373563"/>
          </a:xfrm>
        </p:spPr>
        <p:txBody>
          <a:bodyPr/>
          <a:lstStyle>
            <a:lvl1pPr>
              <a:defRPr sz="2000">
                <a:solidFill>
                  <a:srgbClr val="595959"/>
                </a:solidFill>
              </a:defRPr>
            </a:lvl1pPr>
            <a:lvl2pPr>
              <a:defRPr sz="1500"/>
            </a:lvl2pPr>
            <a:lvl3pPr>
              <a:defRPr sz="1500"/>
            </a:lvl3pPr>
            <a:lvl4pPr>
              <a:defRPr sz="1500"/>
            </a:lvl4pPr>
            <a:lvl5pPr>
              <a:defRPr sz="15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lvl1pPr>
              <a:defRPr smtClean="0"/>
            </a:lvl1pPr>
          </a:lstStyle>
          <a:p>
            <a:pPr>
              <a:defRPr/>
            </a:pPr>
            <a:fld id="{A0488920-08E4-4984-9251-F16650CD3C08}" type="datetime2">
              <a:rPr lang="en-US" smtClean="0"/>
              <a:t>Tuesday, October 24, 2017</a:t>
            </a:fld>
            <a:endParaRPr lang="en-US" dirty="0"/>
          </a:p>
        </p:txBody>
      </p:sp>
      <p:sp>
        <p:nvSpPr>
          <p:cNvPr id="8" name="Footer Placeholder 7"/>
          <p:cNvSpPr>
            <a:spLocks noGrp="1"/>
          </p:cNvSpPr>
          <p:nvPr>
            <p:ph type="ftr" sz="quarter" idx="11"/>
          </p:nvPr>
        </p:nvSpPr>
        <p:spPr/>
        <p:txBody>
          <a:bodyPr/>
          <a:lstStyle>
            <a:lvl1pPr>
              <a:defRPr/>
            </a:lvl1pPr>
          </a:lstStyle>
          <a:p>
            <a:pPr>
              <a:defRPr/>
            </a:pPr>
            <a:r>
              <a:rPr lang="en-US"/>
              <a:t>Compiled by  David Bbosa</a:t>
            </a:r>
            <a:endParaRPr lang="en-US" dirty="0"/>
          </a:p>
        </p:txBody>
      </p:sp>
      <p:sp>
        <p:nvSpPr>
          <p:cNvPr id="9" name="Slide Number Placeholder 8"/>
          <p:cNvSpPr>
            <a:spLocks noGrp="1"/>
          </p:cNvSpPr>
          <p:nvPr>
            <p:ph type="sldNum" sz="quarter" idx="12"/>
          </p:nvPr>
        </p:nvSpPr>
        <p:spPr/>
        <p:txBody>
          <a:bodyPr/>
          <a:lstStyle>
            <a:lvl1pPr>
              <a:defRPr smtClean="0"/>
            </a:lvl1pPr>
          </a:lstStyle>
          <a:p>
            <a:pPr>
              <a:defRPr/>
            </a:pPr>
            <a:fld id="{8CA5D0DD-3DB7-9A47-8641-0025FCC01C22}" type="slidenum">
              <a:rPr lang="en-US"/>
              <a:pPr>
                <a:defRPr/>
              </a:pPr>
              <a:t>‹#›</a:t>
            </a:fld>
            <a:endParaRPr lang="en-US" dirty="0"/>
          </a:p>
        </p:txBody>
      </p:sp>
    </p:spTree>
    <p:extLst>
      <p:ext uri="{BB962C8B-B14F-4D97-AF65-F5344CB8AC3E}">
        <p14:creationId xmlns:p14="http://schemas.microsoft.com/office/powerpoint/2010/main" val="3009232795"/>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smtClean="0"/>
            </a:lvl1pPr>
          </a:lstStyle>
          <a:p>
            <a:pPr>
              <a:defRPr/>
            </a:pPr>
            <a:fld id="{BE470000-75B6-48CB-AC59-4895BAF9ED42}" type="datetime2">
              <a:rPr lang="en-US" smtClean="0"/>
              <a:t>Tuesday, October 24, 2017</a:t>
            </a:fld>
            <a:endParaRPr lang="en-US" dirty="0"/>
          </a:p>
        </p:txBody>
      </p:sp>
      <p:sp>
        <p:nvSpPr>
          <p:cNvPr id="4" name="Footer Placeholder 3"/>
          <p:cNvSpPr>
            <a:spLocks noGrp="1"/>
          </p:cNvSpPr>
          <p:nvPr>
            <p:ph type="ftr" sz="quarter" idx="11"/>
          </p:nvPr>
        </p:nvSpPr>
        <p:spPr/>
        <p:txBody>
          <a:bodyPr/>
          <a:lstStyle>
            <a:lvl1pPr>
              <a:defRPr/>
            </a:lvl1pPr>
          </a:lstStyle>
          <a:p>
            <a:pPr>
              <a:defRPr/>
            </a:pPr>
            <a:r>
              <a:rPr lang="en-US"/>
              <a:t>Compiled by  David Bbosa</a:t>
            </a:r>
            <a:endParaRPr lang="en-US" dirty="0"/>
          </a:p>
        </p:txBody>
      </p:sp>
      <p:sp>
        <p:nvSpPr>
          <p:cNvPr id="5" name="Slide Number Placeholder 4"/>
          <p:cNvSpPr>
            <a:spLocks noGrp="1"/>
          </p:cNvSpPr>
          <p:nvPr>
            <p:ph type="sldNum" sz="quarter" idx="12"/>
          </p:nvPr>
        </p:nvSpPr>
        <p:spPr/>
        <p:txBody>
          <a:bodyPr/>
          <a:lstStyle>
            <a:lvl1pPr>
              <a:defRPr smtClean="0"/>
            </a:lvl1pPr>
          </a:lstStyle>
          <a:p>
            <a:pPr>
              <a:defRPr/>
            </a:pPr>
            <a:fld id="{12D19011-B55F-9F40-8FAA-61098AAEAC5A}" type="slidenum">
              <a:rPr lang="en-US"/>
              <a:pPr>
                <a:defRPr/>
              </a:pPr>
              <a:t>‹#›</a:t>
            </a:fld>
            <a:endParaRPr lang="en-US" dirty="0"/>
          </a:p>
        </p:txBody>
      </p:sp>
    </p:spTree>
    <p:extLst>
      <p:ext uri="{BB962C8B-B14F-4D97-AF65-F5344CB8AC3E}">
        <p14:creationId xmlns:p14="http://schemas.microsoft.com/office/powerpoint/2010/main" val="4022035672"/>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smtClean="0"/>
            </a:lvl1pPr>
          </a:lstStyle>
          <a:p>
            <a:pPr>
              <a:defRPr/>
            </a:pPr>
            <a:fld id="{31F2961D-6C74-4A27-91AF-4A30AD63B741}" type="datetime2">
              <a:rPr lang="en-US" smtClean="0"/>
              <a:t>Tuesday, October 24, 2017</a:t>
            </a:fld>
            <a:endParaRPr lang="en-US" dirty="0"/>
          </a:p>
        </p:txBody>
      </p:sp>
      <p:sp>
        <p:nvSpPr>
          <p:cNvPr id="3" name="Footer Placeholder 2"/>
          <p:cNvSpPr>
            <a:spLocks noGrp="1"/>
          </p:cNvSpPr>
          <p:nvPr>
            <p:ph type="ftr" sz="quarter" idx="11"/>
          </p:nvPr>
        </p:nvSpPr>
        <p:spPr/>
        <p:txBody>
          <a:bodyPr/>
          <a:lstStyle>
            <a:lvl1pPr>
              <a:defRPr/>
            </a:lvl1pPr>
          </a:lstStyle>
          <a:p>
            <a:pPr>
              <a:defRPr/>
            </a:pPr>
            <a:r>
              <a:rPr lang="en-US"/>
              <a:t>Compiled by  David Bbosa</a:t>
            </a:r>
            <a:endParaRPr lang="en-US" dirty="0"/>
          </a:p>
        </p:txBody>
      </p:sp>
      <p:sp>
        <p:nvSpPr>
          <p:cNvPr id="4" name="Slide Number Placeholder 3"/>
          <p:cNvSpPr>
            <a:spLocks noGrp="1"/>
          </p:cNvSpPr>
          <p:nvPr>
            <p:ph type="sldNum" sz="quarter" idx="12"/>
          </p:nvPr>
        </p:nvSpPr>
        <p:spPr/>
        <p:txBody>
          <a:bodyPr/>
          <a:lstStyle>
            <a:lvl1pPr>
              <a:defRPr smtClean="0"/>
            </a:lvl1pPr>
          </a:lstStyle>
          <a:p>
            <a:pPr>
              <a:defRPr/>
            </a:pPr>
            <a:fld id="{2EF03B43-D23A-5B47-AE77-70F86D2B9F8C}" type="slidenum">
              <a:rPr lang="en-US"/>
              <a:pPr>
                <a:defRPr/>
              </a:pPr>
              <a:t>‹#›</a:t>
            </a:fld>
            <a:endParaRPr lang="en-US" dirty="0"/>
          </a:p>
        </p:txBody>
      </p:sp>
    </p:spTree>
    <p:extLst>
      <p:ext uri="{BB962C8B-B14F-4D97-AF65-F5344CB8AC3E}">
        <p14:creationId xmlns:p14="http://schemas.microsoft.com/office/powerpoint/2010/main" val="1452898588"/>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228600" y="274638"/>
            <a:ext cx="8686800" cy="71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45720" rIns="0" bIns="45720" numCol="1" anchor="b" anchorCtr="0" compatLnSpc="1">
            <a:prstTxWarp prst="textNoShape">
              <a:avLst/>
            </a:prstTxWarp>
          </a:bodyPr>
          <a:lstStyle/>
          <a:p>
            <a:pPr lvl="0"/>
            <a:r>
              <a:rPr lang="en-US"/>
              <a:t>Click to edit Master title style</a:t>
            </a:r>
          </a:p>
        </p:txBody>
      </p:sp>
      <p:sp>
        <p:nvSpPr>
          <p:cNvPr id="3" name="Text Placeholder 2"/>
          <p:cNvSpPr>
            <a:spLocks noGrp="1"/>
          </p:cNvSpPr>
          <p:nvPr>
            <p:ph type="body" idx="1"/>
          </p:nvPr>
        </p:nvSpPr>
        <p:spPr>
          <a:xfrm>
            <a:off x="228600" y="1143000"/>
            <a:ext cx="8686800" cy="4983163"/>
          </a:xfrm>
          <a:prstGeom prst="rect">
            <a:avLst/>
          </a:prstGeom>
        </p:spPr>
        <p:txBody>
          <a:bodyPr vert="horz" lIns="0" tIns="45720" rIns="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1552575" y="6356350"/>
            <a:ext cx="2139950" cy="365125"/>
          </a:xfrm>
          <a:prstGeom prst="rect">
            <a:avLst/>
          </a:prstGeom>
        </p:spPr>
        <p:txBody>
          <a:bodyPr vert="horz" wrap="square" lIns="0" tIns="0" rIns="0" bIns="0" numCol="1" anchor="ctr" anchorCtr="0" compatLnSpc="1">
            <a:prstTxWarp prst="textNoShape">
              <a:avLst/>
            </a:prstTxWarp>
          </a:bodyPr>
          <a:lstStyle>
            <a:lvl1pPr>
              <a:defRPr sz="900" smtClean="0">
                <a:solidFill>
                  <a:srgbClr val="898989"/>
                </a:solidFill>
                <a:cs typeface="Arial" charset="0"/>
              </a:defRPr>
            </a:lvl1pPr>
          </a:lstStyle>
          <a:p>
            <a:pPr>
              <a:defRPr/>
            </a:pPr>
            <a:fld id="{54B07D10-E4F2-4CB3-B9E7-52E98047E7C3}" type="datetime2">
              <a:rPr lang="en-US" smtClean="0"/>
              <a:t>Tuesday, October 24, 2017</a:t>
            </a:fld>
            <a:endParaRPr lang="en-US" dirty="0"/>
          </a:p>
        </p:txBody>
      </p:sp>
      <p:sp>
        <p:nvSpPr>
          <p:cNvPr id="5" name="Footer Placeholder 4"/>
          <p:cNvSpPr>
            <a:spLocks noGrp="1"/>
          </p:cNvSpPr>
          <p:nvPr>
            <p:ph type="ftr" sz="quarter" idx="3"/>
          </p:nvPr>
        </p:nvSpPr>
        <p:spPr>
          <a:xfrm>
            <a:off x="3833813" y="6356350"/>
            <a:ext cx="2586037" cy="365125"/>
          </a:xfrm>
          <a:prstGeom prst="rect">
            <a:avLst/>
          </a:prstGeom>
        </p:spPr>
        <p:txBody>
          <a:bodyPr vert="horz" lIns="0" tIns="0" rIns="0" bIns="0" rtlCol="0" anchor="ctr" anchorCtr="0"/>
          <a:lstStyle>
            <a:lvl1pPr algn="ctr" fontAlgn="auto">
              <a:spcBef>
                <a:spcPts val="0"/>
              </a:spcBef>
              <a:spcAft>
                <a:spcPts val="0"/>
              </a:spcAft>
              <a:defRPr sz="900">
                <a:solidFill>
                  <a:schemeClr val="tx1">
                    <a:tint val="75000"/>
                  </a:schemeClr>
                </a:solidFill>
                <a:latin typeface="Arial"/>
                <a:ea typeface="+mn-ea"/>
                <a:cs typeface="Arial"/>
              </a:defRPr>
            </a:lvl1pPr>
          </a:lstStyle>
          <a:p>
            <a:pPr>
              <a:defRPr/>
            </a:pPr>
            <a:r>
              <a:rPr lang="en-US"/>
              <a:t>Compiled by  David Bbosa</a:t>
            </a:r>
            <a:endParaRPr lang="en-US" dirty="0"/>
          </a:p>
        </p:txBody>
      </p:sp>
      <p:sp>
        <p:nvSpPr>
          <p:cNvPr id="6" name="Slide Number Placeholder 5"/>
          <p:cNvSpPr>
            <a:spLocks noGrp="1"/>
          </p:cNvSpPr>
          <p:nvPr>
            <p:ph type="sldNum" sz="quarter" idx="4"/>
          </p:nvPr>
        </p:nvSpPr>
        <p:spPr>
          <a:xfrm>
            <a:off x="6553200" y="6356350"/>
            <a:ext cx="1600200" cy="365125"/>
          </a:xfrm>
          <a:prstGeom prst="rect">
            <a:avLst/>
          </a:prstGeom>
        </p:spPr>
        <p:txBody>
          <a:bodyPr vert="horz" wrap="square" lIns="0" tIns="0" rIns="0" bIns="0" numCol="1" anchor="ctr" anchorCtr="0" compatLnSpc="1">
            <a:prstTxWarp prst="textNoShape">
              <a:avLst/>
            </a:prstTxWarp>
          </a:bodyPr>
          <a:lstStyle>
            <a:lvl1pPr algn="r">
              <a:defRPr sz="900" smtClean="0">
                <a:solidFill>
                  <a:srgbClr val="898989"/>
                </a:solidFill>
                <a:cs typeface="Arial" charset="0"/>
              </a:defRPr>
            </a:lvl1pPr>
          </a:lstStyle>
          <a:p>
            <a:pPr>
              <a:defRPr/>
            </a:pPr>
            <a:fld id="{6BDF7737-9B84-3E46-9799-C7409EC38995}" type="slidenum">
              <a:rPr lang="en-US"/>
              <a:pPr>
                <a:defRPr/>
              </a:pPr>
              <a:t>‹#›</a:t>
            </a:fld>
            <a:endParaRPr lang="en-US" dirty="0"/>
          </a:p>
        </p:txBody>
      </p:sp>
      <p:cxnSp>
        <p:nvCxnSpPr>
          <p:cNvPr id="12" name="Straight Connector 11"/>
          <p:cNvCxnSpPr/>
          <p:nvPr/>
        </p:nvCxnSpPr>
        <p:spPr>
          <a:xfrm>
            <a:off x="228600" y="6330557"/>
            <a:ext cx="8153399" cy="1588"/>
          </a:xfrm>
          <a:prstGeom prst="line">
            <a:avLst/>
          </a:prstGeom>
          <a:ln>
            <a:gradFill flip="none" rotWithShape="1">
              <a:gsLst>
                <a:gs pos="75000">
                  <a:schemeClr val="accent1">
                    <a:shade val="95000"/>
                    <a:satMod val="105000"/>
                  </a:schemeClr>
                </a:gs>
                <a:gs pos="100000">
                  <a:srgbClr val="FFFFFF"/>
                </a:gs>
              </a:gsLst>
              <a:lin ang="0" scaled="1"/>
              <a:tileRect/>
            </a:gradFill>
          </a:ln>
        </p:spPr>
        <p:style>
          <a:lnRef idx="1">
            <a:schemeClr val="accent1"/>
          </a:lnRef>
          <a:fillRef idx="0">
            <a:schemeClr val="accent1"/>
          </a:fillRef>
          <a:effectRef idx="0">
            <a:schemeClr val="accent1"/>
          </a:effectRef>
          <a:fontRef idx="minor">
            <a:schemeClr val="tx1"/>
          </a:fontRef>
        </p:style>
      </p:cxnSp>
      <p:pic>
        <p:nvPicPr>
          <p:cNvPr id="1032" name="Picture 12" descr="AT-logo--A_registered_small.png"/>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8289925" y="6240463"/>
            <a:ext cx="704850" cy="481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951" r:id="rId1"/>
    <p:sldLayoutId id="2147483961" r:id="rId2"/>
    <p:sldLayoutId id="2147483952" r:id="rId3"/>
    <p:sldLayoutId id="2147483950" r:id="rId4"/>
    <p:sldLayoutId id="2147483953" r:id="rId5"/>
    <p:sldLayoutId id="2147483954" r:id="rId6"/>
    <p:sldLayoutId id="2147483955" r:id="rId7"/>
    <p:sldLayoutId id="2147483956" r:id="rId8"/>
    <p:sldLayoutId id="2147483957" r:id="rId9"/>
    <p:sldLayoutId id="2147483958" r:id="rId10"/>
    <p:sldLayoutId id="2147483959" r:id="rId11"/>
  </p:sldLayoutIdLst>
  <p:hf hdr="0" dt="0"/>
  <p:txStyles>
    <p:titleStyle>
      <a:lvl1pPr algn="l" defTabSz="457200" rtl="0" eaLnBrk="0" fontAlgn="base" hangingPunct="0">
        <a:spcBef>
          <a:spcPct val="0"/>
        </a:spcBef>
        <a:spcAft>
          <a:spcPct val="0"/>
        </a:spcAft>
        <a:defRPr sz="3200" b="1" kern="1200">
          <a:solidFill>
            <a:schemeClr val="tx1"/>
          </a:solidFill>
          <a:latin typeface="Arial"/>
          <a:ea typeface="ＭＳ Ｐゴシック" charset="0"/>
          <a:cs typeface="Arial"/>
        </a:defRPr>
      </a:lvl1pPr>
      <a:lvl2pPr algn="l" defTabSz="457200" rtl="0" eaLnBrk="0" fontAlgn="base" hangingPunct="0">
        <a:spcBef>
          <a:spcPct val="0"/>
        </a:spcBef>
        <a:spcAft>
          <a:spcPct val="0"/>
        </a:spcAft>
        <a:defRPr sz="3200" b="1">
          <a:solidFill>
            <a:schemeClr val="tx1"/>
          </a:solidFill>
          <a:latin typeface="Arial" charset="0"/>
          <a:ea typeface="ＭＳ Ｐゴシック" charset="0"/>
          <a:cs typeface="Arial" charset="0"/>
        </a:defRPr>
      </a:lvl2pPr>
      <a:lvl3pPr algn="l" defTabSz="457200" rtl="0" eaLnBrk="0" fontAlgn="base" hangingPunct="0">
        <a:spcBef>
          <a:spcPct val="0"/>
        </a:spcBef>
        <a:spcAft>
          <a:spcPct val="0"/>
        </a:spcAft>
        <a:defRPr sz="3200" b="1">
          <a:solidFill>
            <a:schemeClr val="tx1"/>
          </a:solidFill>
          <a:latin typeface="Arial" charset="0"/>
          <a:ea typeface="ＭＳ Ｐゴシック" charset="0"/>
          <a:cs typeface="Arial" charset="0"/>
        </a:defRPr>
      </a:lvl3pPr>
      <a:lvl4pPr algn="l" defTabSz="457200" rtl="0" eaLnBrk="0" fontAlgn="base" hangingPunct="0">
        <a:spcBef>
          <a:spcPct val="0"/>
        </a:spcBef>
        <a:spcAft>
          <a:spcPct val="0"/>
        </a:spcAft>
        <a:defRPr sz="3200" b="1">
          <a:solidFill>
            <a:schemeClr val="tx1"/>
          </a:solidFill>
          <a:latin typeface="Arial" charset="0"/>
          <a:ea typeface="ＭＳ Ｐゴシック" charset="0"/>
          <a:cs typeface="Arial" charset="0"/>
        </a:defRPr>
      </a:lvl4pPr>
      <a:lvl5pPr algn="l" defTabSz="457200" rtl="0" eaLnBrk="0" fontAlgn="base" hangingPunct="0">
        <a:spcBef>
          <a:spcPct val="0"/>
        </a:spcBef>
        <a:spcAft>
          <a:spcPct val="0"/>
        </a:spcAft>
        <a:defRPr sz="3200" b="1">
          <a:solidFill>
            <a:schemeClr val="tx1"/>
          </a:solidFill>
          <a:latin typeface="Arial" charset="0"/>
          <a:ea typeface="ＭＳ Ｐゴシック" charset="0"/>
          <a:cs typeface="Arial" charset="0"/>
        </a:defRPr>
      </a:lvl5pPr>
      <a:lvl6pPr marL="457200" algn="l" defTabSz="457200" rtl="0" fontAlgn="base">
        <a:spcBef>
          <a:spcPct val="0"/>
        </a:spcBef>
        <a:spcAft>
          <a:spcPct val="0"/>
        </a:spcAft>
        <a:defRPr sz="3200" b="1">
          <a:solidFill>
            <a:schemeClr val="tx1"/>
          </a:solidFill>
          <a:latin typeface="Arial" charset="0"/>
          <a:ea typeface="ＭＳ Ｐゴシック" charset="0"/>
        </a:defRPr>
      </a:lvl6pPr>
      <a:lvl7pPr marL="914400" algn="l" defTabSz="457200" rtl="0" fontAlgn="base">
        <a:spcBef>
          <a:spcPct val="0"/>
        </a:spcBef>
        <a:spcAft>
          <a:spcPct val="0"/>
        </a:spcAft>
        <a:defRPr sz="3200" b="1">
          <a:solidFill>
            <a:schemeClr val="tx1"/>
          </a:solidFill>
          <a:latin typeface="Arial" charset="0"/>
          <a:ea typeface="ＭＳ Ｐゴシック" charset="0"/>
        </a:defRPr>
      </a:lvl7pPr>
      <a:lvl8pPr marL="1371600" algn="l" defTabSz="457200" rtl="0" fontAlgn="base">
        <a:spcBef>
          <a:spcPct val="0"/>
        </a:spcBef>
        <a:spcAft>
          <a:spcPct val="0"/>
        </a:spcAft>
        <a:defRPr sz="3200" b="1">
          <a:solidFill>
            <a:schemeClr val="tx1"/>
          </a:solidFill>
          <a:latin typeface="Arial" charset="0"/>
          <a:ea typeface="ＭＳ Ｐゴシック" charset="0"/>
        </a:defRPr>
      </a:lvl8pPr>
      <a:lvl9pPr marL="1828800" algn="l" defTabSz="457200" rtl="0" fontAlgn="base">
        <a:spcBef>
          <a:spcPct val="0"/>
        </a:spcBef>
        <a:spcAft>
          <a:spcPct val="0"/>
        </a:spcAft>
        <a:defRPr sz="3200" b="1">
          <a:solidFill>
            <a:schemeClr val="tx1"/>
          </a:solidFill>
          <a:latin typeface="Arial" charset="0"/>
          <a:ea typeface="ＭＳ Ｐゴシック" charset="0"/>
        </a:defRPr>
      </a:lvl9pPr>
    </p:titleStyle>
    <p:bodyStyle>
      <a:lvl1pPr marL="0" indent="-342900" algn="l" defTabSz="457200" rtl="0" eaLnBrk="0" fontAlgn="base" hangingPunct="0">
        <a:spcBef>
          <a:spcPct val="20000"/>
        </a:spcBef>
        <a:spcAft>
          <a:spcPct val="0"/>
        </a:spcAft>
        <a:buFont typeface="Arial" charset="0"/>
        <a:defRPr b="1" kern="1200">
          <a:solidFill>
            <a:srgbClr val="595959"/>
          </a:solidFill>
          <a:uFill>
            <a:solidFill>
              <a:schemeClr val="accent1"/>
            </a:solidFill>
          </a:uFill>
          <a:latin typeface="Arial"/>
          <a:ea typeface="ＭＳ Ｐゴシック" charset="0"/>
          <a:cs typeface="Arial"/>
        </a:defRPr>
      </a:lvl1pPr>
      <a:lvl2pPr marL="739775" indent="-573088" algn="l" defTabSz="457200" rtl="0" eaLnBrk="0" fontAlgn="base" hangingPunct="0">
        <a:lnSpc>
          <a:spcPct val="130000"/>
        </a:lnSpc>
        <a:spcBef>
          <a:spcPct val="20000"/>
        </a:spcBef>
        <a:spcAft>
          <a:spcPct val="0"/>
        </a:spcAft>
        <a:buClr>
          <a:schemeClr val="accent1"/>
        </a:buClr>
        <a:buSzPct val="130000"/>
        <a:buFont typeface="Arial Black" charset="0"/>
        <a:defRPr sz="1500" kern="1200">
          <a:solidFill>
            <a:schemeClr val="tx1"/>
          </a:solidFill>
          <a:latin typeface="Arial"/>
          <a:ea typeface="ＭＳ Ｐゴシック" charset="0"/>
          <a:cs typeface="Arial"/>
        </a:defRPr>
      </a:lvl2pPr>
      <a:lvl3pPr marL="454025" indent="-227013" algn="l" defTabSz="457200" rtl="0" eaLnBrk="0" fontAlgn="base" hangingPunct="0">
        <a:lnSpc>
          <a:spcPct val="130000"/>
        </a:lnSpc>
        <a:spcBef>
          <a:spcPct val="20000"/>
        </a:spcBef>
        <a:spcAft>
          <a:spcPct val="0"/>
        </a:spcAft>
        <a:buClr>
          <a:schemeClr val="accent1"/>
        </a:buClr>
        <a:buSzPct val="130000"/>
        <a:buFont typeface="Arial Black" charset="0"/>
        <a:buChar char="›"/>
        <a:defRPr sz="1500" kern="1200">
          <a:solidFill>
            <a:schemeClr val="tx1"/>
          </a:solidFill>
          <a:latin typeface="Arial"/>
          <a:ea typeface="ＭＳ Ｐゴシック" charset="0"/>
          <a:cs typeface="Arial"/>
        </a:defRPr>
      </a:lvl3pPr>
      <a:lvl4pPr marL="688975" indent="-234950" algn="l" defTabSz="457200" rtl="0" eaLnBrk="0" fontAlgn="base" hangingPunct="0">
        <a:lnSpc>
          <a:spcPct val="130000"/>
        </a:lnSpc>
        <a:spcBef>
          <a:spcPct val="20000"/>
        </a:spcBef>
        <a:spcAft>
          <a:spcPct val="0"/>
        </a:spcAft>
        <a:buClr>
          <a:srgbClr val="939BA1"/>
        </a:buClr>
        <a:buSzPct val="130000"/>
        <a:buFont typeface="Arial Black" charset="0"/>
        <a:buChar char="›"/>
        <a:defRPr sz="1500" kern="1200">
          <a:solidFill>
            <a:schemeClr val="tx1"/>
          </a:solidFill>
          <a:latin typeface="Arial"/>
          <a:ea typeface="ＭＳ Ｐゴシック" charset="0"/>
          <a:cs typeface="Arial"/>
        </a:defRPr>
      </a:lvl4pPr>
      <a:lvl5pPr marL="915988" indent="-227013" algn="l" defTabSz="457200" rtl="0" eaLnBrk="0" fontAlgn="base" hangingPunct="0">
        <a:lnSpc>
          <a:spcPct val="130000"/>
        </a:lnSpc>
        <a:spcBef>
          <a:spcPct val="20000"/>
        </a:spcBef>
        <a:spcAft>
          <a:spcPct val="0"/>
        </a:spcAft>
        <a:buClr>
          <a:srgbClr val="BEC3C7"/>
        </a:buClr>
        <a:buSzPct val="130000"/>
        <a:buFont typeface="Arial Black" charset="0"/>
        <a:buChar char="›"/>
        <a:defRPr sz="1500" kern="1200">
          <a:solidFill>
            <a:srgbClr val="595959"/>
          </a:solidFill>
          <a:latin typeface="Arial"/>
          <a:ea typeface="ＭＳ Ｐゴシック" charset="0"/>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a:t>Solar PVC activation </a:t>
            </a:r>
          </a:p>
        </p:txBody>
      </p:sp>
      <p:sp>
        <p:nvSpPr>
          <p:cNvPr id="7" name="Subtitle 6"/>
          <p:cNvSpPr>
            <a:spLocks noGrp="1"/>
          </p:cNvSpPr>
          <p:nvPr>
            <p:ph type="subTitle" idx="1"/>
          </p:nvPr>
        </p:nvSpPr>
        <p:spPr/>
        <p:txBody>
          <a:bodyPr/>
          <a:lstStyle/>
          <a:p>
            <a:r>
              <a:rPr lang="en-US" dirty="0"/>
              <a:t> </a:t>
            </a:r>
          </a:p>
        </p:txBody>
      </p:sp>
    </p:spTree>
  </p:cSld>
  <p:clrMapOvr>
    <a:masterClrMapping/>
  </p:clrMapOvr>
  <p:transition spd="slow"/>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021D8F-613B-4E3C-B034-698AF57186A2}"/>
              </a:ext>
            </a:extLst>
          </p:cNvPr>
          <p:cNvSpPr>
            <a:spLocks noGrp="1"/>
          </p:cNvSpPr>
          <p:nvPr>
            <p:ph type="title"/>
          </p:nvPr>
        </p:nvSpPr>
        <p:spPr>
          <a:xfrm>
            <a:off x="228600" y="274638"/>
            <a:ext cx="8686800" cy="45719"/>
          </a:xfrm>
        </p:spPr>
        <p:txBody>
          <a:bodyPr/>
          <a:lstStyle/>
          <a:p>
            <a:r>
              <a:rPr lang="en-GB" dirty="0"/>
              <a:t>.</a:t>
            </a:r>
          </a:p>
        </p:txBody>
      </p:sp>
      <p:sp>
        <p:nvSpPr>
          <p:cNvPr id="3" name="Content Placeholder 2">
            <a:extLst>
              <a:ext uri="{FF2B5EF4-FFF2-40B4-BE49-F238E27FC236}">
                <a16:creationId xmlns:a16="http://schemas.microsoft.com/office/drawing/2014/main" id="{36CBF6B8-8484-4860-A050-66EA227154D4}"/>
              </a:ext>
            </a:extLst>
          </p:cNvPr>
          <p:cNvSpPr>
            <a:spLocks noGrp="1"/>
          </p:cNvSpPr>
          <p:nvPr>
            <p:ph sz="quarter" idx="13"/>
          </p:nvPr>
        </p:nvSpPr>
        <p:spPr>
          <a:xfrm>
            <a:off x="228600" y="320358"/>
            <a:ext cx="8686800" cy="5789842"/>
          </a:xfrm>
        </p:spPr>
        <p:txBody>
          <a:bodyPr/>
          <a:lstStyle/>
          <a:p>
            <a:r>
              <a:rPr lang="en-GB" b="0" dirty="0"/>
              <a:t>If 3 PVCs have been installed and all are ok, below should be seen;</a:t>
            </a:r>
          </a:p>
          <a:p>
            <a:endParaRPr lang="en-GB" b="0" dirty="0"/>
          </a:p>
        </p:txBody>
      </p:sp>
      <p:sp>
        <p:nvSpPr>
          <p:cNvPr id="4" name="Footer Placeholder 3">
            <a:extLst>
              <a:ext uri="{FF2B5EF4-FFF2-40B4-BE49-F238E27FC236}">
                <a16:creationId xmlns:a16="http://schemas.microsoft.com/office/drawing/2014/main" id="{4668E856-A00E-4777-8EF1-0D140454373B}"/>
              </a:ext>
            </a:extLst>
          </p:cNvPr>
          <p:cNvSpPr>
            <a:spLocks noGrp="1"/>
          </p:cNvSpPr>
          <p:nvPr>
            <p:ph type="ftr" sz="quarter" idx="15"/>
          </p:nvPr>
        </p:nvSpPr>
        <p:spPr/>
        <p:txBody>
          <a:bodyPr/>
          <a:lstStyle/>
          <a:p>
            <a:pPr>
              <a:defRPr/>
            </a:pPr>
            <a:r>
              <a:rPr lang="en-US"/>
              <a:t>Compiled by  David Bbosa</a:t>
            </a:r>
            <a:endParaRPr lang="en-US" dirty="0"/>
          </a:p>
        </p:txBody>
      </p:sp>
      <p:sp>
        <p:nvSpPr>
          <p:cNvPr id="5" name="Slide Number Placeholder 4">
            <a:extLst>
              <a:ext uri="{FF2B5EF4-FFF2-40B4-BE49-F238E27FC236}">
                <a16:creationId xmlns:a16="http://schemas.microsoft.com/office/drawing/2014/main" id="{1099456B-03E7-45C8-A11B-F1FB8C2D2153}"/>
              </a:ext>
            </a:extLst>
          </p:cNvPr>
          <p:cNvSpPr>
            <a:spLocks noGrp="1"/>
          </p:cNvSpPr>
          <p:nvPr>
            <p:ph type="sldNum" sz="quarter" idx="16"/>
          </p:nvPr>
        </p:nvSpPr>
        <p:spPr/>
        <p:txBody>
          <a:bodyPr/>
          <a:lstStyle/>
          <a:p>
            <a:pPr>
              <a:defRPr/>
            </a:pPr>
            <a:fld id="{6A7E6BAB-6AD9-354F-9C52-10093EE69653}" type="slidenum">
              <a:rPr lang="en-US" smtClean="0"/>
              <a:pPr>
                <a:defRPr/>
              </a:pPr>
              <a:t>10</a:t>
            </a:fld>
            <a:endParaRPr lang="en-US" dirty="0"/>
          </a:p>
        </p:txBody>
      </p:sp>
      <p:pic>
        <p:nvPicPr>
          <p:cNvPr id="7" name="Picture 6">
            <a:extLst>
              <a:ext uri="{FF2B5EF4-FFF2-40B4-BE49-F238E27FC236}">
                <a16:creationId xmlns:a16="http://schemas.microsoft.com/office/drawing/2014/main" id="{96332A08-CADD-40C2-AE87-E3014A65690F}"/>
              </a:ext>
            </a:extLst>
          </p:cNvPr>
          <p:cNvPicPr>
            <a:picLocks noChangeAspect="1"/>
          </p:cNvPicPr>
          <p:nvPr/>
        </p:nvPicPr>
        <p:blipFill>
          <a:blip r:embed="rId2"/>
          <a:stretch>
            <a:fillRect/>
          </a:stretch>
        </p:blipFill>
        <p:spPr>
          <a:xfrm>
            <a:off x="235534" y="716124"/>
            <a:ext cx="7917866" cy="3596952"/>
          </a:xfrm>
          <a:prstGeom prst="rect">
            <a:avLst/>
          </a:prstGeom>
        </p:spPr>
      </p:pic>
    </p:spTree>
    <p:extLst>
      <p:ext uri="{BB962C8B-B14F-4D97-AF65-F5344CB8AC3E}">
        <p14:creationId xmlns:p14="http://schemas.microsoft.com/office/powerpoint/2010/main" val="30437250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F1C751-686A-42E3-903E-6D3F1D7530C0}"/>
              </a:ext>
            </a:extLst>
          </p:cNvPr>
          <p:cNvSpPr>
            <a:spLocks noGrp="1"/>
          </p:cNvSpPr>
          <p:nvPr>
            <p:ph type="title"/>
          </p:nvPr>
        </p:nvSpPr>
        <p:spPr>
          <a:xfrm>
            <a:off x="228600" y="274638"/>
            <a:ext cx="8686800" cy="331852"/>
          </a:xfrm>
        </p:spPr>
        <p:txBody>
          <a:bodyPr/>
          <a:lstStyle/>
          <a:p>
            <a:r>
              <a:rPr lang="en-GB" sz="1600" dirty="0"/>
              <a:t>Setting battery parameters;</a:t>
            </a:r>
          </a:p>
        </p:txBody>
      </p:sp>
      <p:sp>
        <p:nvSpPr>
          <p:cNvPr id="3" name="Content Placeholder 2">
            <a:extLst>
              <a:ext uri="{FF2B5EF4-FFF2-40B4-BE49-F238E27FC236}">
                <a16:creationId xmlns:a16="http://schemas.microsoft.com/office/drawing/2014/main" id="{1BC790EA-C924-4C43-8591-B796E6B90404}"/>
              </a:ext>
            </a:extLst>
          </p:cNvPr>
          <p:cNvSpPr>
            <a:spLocks noGrp="1"/>
          </p:cNvSpPr>
          <p:nvPr>
            <p:ph sz="quarter" idx="13"/>
          </p:nvPr>
        </p:nvSpPr>
        <p:spPr>
          <a:xfrm>
            <a:off x="228600" y="755780"/>
            <a:ext cx="8686800" cy="5354419"/>
          </a:xfrm>
        </p:spPr>
        <p:txBody>
          <a:bodyPr>
            <a:normAutofit/>
          </a:bodyPr>
          <a:lstStyle/>
          <a:p>
            <a:r>
              <a:rPr lang="en-GB" sz="1400" b="0" dirty="0"/>
              <a:t>Steps;</a:t>
            </a:r>
          </a:p>
          <a:p>
            <a:r>
              <a:rPr lang="en-GB" sz="1400" b="0" dirty="0"/>
              <a:t>Configuration        PVC        parameter </a:t>
            </a:r>
          </a:p>
          <a:p>
            <a:endParaRPr lang="en-GB" sz="1400" b="0" dirty="0"/>
          </a:p>
          <a:p>
            <a:r>
              <a:rPr lang="en-GB" sz="1400" b="0" dirty="0"/>
              <a:t>The system must be configured as </a:t>
            </a:r>
            <a:r>
              <a:rPr lang="en-GB" sz="1400" dirty="0"/>
              <a:t>PVC2200B-48, </a:t>
            </a:r>
            <a:r>
              <a:rPr lang="en-GB" sz="1400" b="0" dirty="0"/>
              <a:t>then set battery parameters as per the type at site.</a:t>
            </a:r>
          </a:p>
          <a:p>
            <a:endParaRPr lang="en-GB" sz="1400" dirty="0"/>
          </a:p>
          <a:p>
            <a:endParaRPr lang="en-GB" sz="1400" b="0" dirty="0"/>
          </a:p>
        </p:txBody>
      </p:sp>
      <p:sp>
        <p:nvSpPr>
          <p:cNvPr id="4" name="Footer Placeholder 3">
            <a:extLst>
              <a:ext uri="{FF2B5EF4-FFF2-40B4-BE49-F238E27FC236}">
                <a16:creationId xmlns:a16="http://schemas.microsoft.com/office/drawing/2014/main" id="{0EDB0A57-91CC-42E4-9A4E-D8AA6687BC35}"/>
              </a:ext>
            </a:extLst>
          </p:cNvPr>
          <p:cNvSpPr>
            <a:spLocks noGrp="1"/>
          </p:cNvSpPr>
          <p:nvPr>
            <p:ph type="ftr" sz="quarter" idx="15"/>
          </p:nvPr>
        </p:nvSpPr>
        <p:spPr/>
        <p:txBody>
          <a:bodyPr/>
          <a:lstStyle/>
          <a:p>
            <a:pPr>
              <a:defRPr/>
            </a:pPr>
            <a:r>
              <a:rPr lang="en-US"/>
              <a:t>Compiled by  David Bbosa</a:t>
            </a:r>
            <a:endParaRPr lang="en-US" dirty="0"/>
          </a:p>
        </p:txBody>
      </p:sp>
      <p:sp>
        <p:nvSpPr>
          <p:cNvPr id="5" name="Slide Number Placeholder 4">
            <a:extLst>
              <a:ext uri="{FF2B5EF4-FFF2-40B4-BE49-F238E27FC236}">
                <a16:creationId xmlns:a16="http://schemas.microsoft.com/office/drawing/2014/main" id="{3FCEEA2F-E21A-40D5-A4ED-9E238E981C7E}"/>
              </a:ext>
            </a:extLst>
          </p:cNvPr>
          <p:cNvSpPr>
            <a:spLocks noGrp="1"/>
          </p:cNvSpPr>
          <p:nvPr>
            <p:ph type="sldNum" sz="quarter" idx="16"/>
          </p:nvPr>
        </p:nvSpPr>
        <p:spPr/>
        <p:txBody>
          <a:bodyPr/>
          <a:lstStyle/>
          <a:p>
            <a:pPr>
              <a:defRPr/>
            </a:pPr>
            <a:fld id="{6A7E6BAB-6AD9-354F-9C52-10093EE69653}" type="slidenum">
              <a:rPr lang="en-US" smtClean="0"/>
              <a:pPr>
                <a:defRPr/>
              </a:pPr>
              <a:t>11</a:t>
            </a:fld>
            <a:endParaRPr lang="en-US" dirty="0"/>
          </a:p>
        </p:txBody>
      </p:sp>
      <p:cxnSp>
        <p:nvCxnSpPr>
          <p:cNvPr id="7" name="Straight Arrow Connector 6">
            <a:extLst>
              <a:ext uri="{FF2B5EF4-FFF2-40B4-BE49-F238E27FC236}">
                <a16:creationId xmlns:a16="http://schemas.microsoft.com/office/drawing/2014/main" id="{082A8B06-4CE6-4E74-A6BA-5EEAF4C945B1}"/>
              </a:ext>
            </a:extLst>
          </p:cNvPr>
          <p:cNvCxnSpPr>
            <a:cxnSpLocks/>
          </p:cNvCxnSpPr>
          <p:nvPr/>
        </p:nvCxnSpPr>
        <p:spPr>
          <a:xfrm>
            <a:off x="1287624" y="1156996"/>
            <a:ext cx="401217"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1010BB65-5BA4-4569-BFB7-51A2CC4828DE}"/>
              </a:ext>
            </a:extLst>
          </p:cNvPr>
          <p:cNvCxnSpPr>
            <a:cxnSpLocks/>
          </p:cNvCxnSpPr>
          <p:nvPr/>
        </p:nvCxnSpPr>
        <p:spPr>
          <a:xfrm>
            <a:off x="2127379" y="1156996"/>
            <a:ext cx="317241"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15" name="Picture 14">
            <a:extLst>
              <a:ext uri="{FF2B5EF4-FFF2-40B4-BE49-F238E27FC236}">
                <a16:creationId xmlns:a16="http://schemas.microsoft.com/office/drawing/2014/main" id="{5F6DCB62-6CF8-4894-9BDC-C6D3F8E2B5D2}"/>
              </a:ext>
            </a:extLst>
          </p:cNvPr>
          <p:cNvPicPr>
            <a:picLocks noChangeAspect="1"/>
          </p:cNvPicPr>
          <p:nvPr/>
        </p:nvPicPr>
        <p:blipFill>
          <a:blip r:embed="rId2"/>
          <a:stretch>
            <a:fillRect/>
          </a:stretch>
        </p:blipFill>
        <p:spPr>
          <a:xfrm>
            <a:off x="401437" y="1896278"/>
            <a:ext cx="7445385" cy="3886537"/>
          </a:xfrm>
          <a:prstGeom prst="rect">
            <a:avLst/>
          </a:prstGeom>
        </p:spPr>
      </p:pic>
    </p:spTree>
    <p:extLst>
      <p:ext uri="{BB962C8B-B14F-4D97-AF65-F5344CB8AC3E}">
        <p14:creationId xmlns:p14="http://schemas.microsoft.com/office/powerpoint/2010/main" val="21589897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863CE8-DB77-4566-A2C0-36BB26B75FF2}"/>
              </a:ext>
            </a:extLst>
          </p:cNvPr>
          <p:cNvSpPr>
            <a:spLocks noGrp="1"/>
          </p:cNvSpPr>
          <p:nvPr>
            <p:ph type="title"/>
          </p:nvPr>
        </p:nvSpPr>
        <p:spPr>
          <a:xfrm>
            <a:off x="228600" y="274638"/>
            <a:ext cx="8686800" cy="45719"/>
          </a:xfrm>
        </p:spPr>
        <p:txBody>
          <a:bodyPr/>
          <a:lstStyle/>
          <a:p>
            <a:r>
              <a:rPr lang="en-GB" dirty="0"/>
              <a:t>.</a:t>
            </a:r>
          </a:p>
        </p:txBody>
      </p:sp>
      <p:sp>
        <p:nvSpPr>
          <p:cNvPr id="3" name="Content Placeholder 2">
            <a:extLst>
              <a:ext uri="{FF2B5EF4-FFF2-40B4-BE49-F238E27FC236}">
                <a16:creationId xmlns:a16="http://schemas.microsoft.com/office/drawing/2014/main" id="{8583F1C2-CDFB-4FF7-A2DC-9A18B2B12D30}"/>
              </a:ext>
            </a:extLst>
          </p:cNvPr>
          <p:cNvSpPr>
            <a:spLocks noGrp="1"/>
          </p:cNvSpPr>
          <p:nvPr>
            <p:ph sz="quarter" idx="13"/>
          </p:nvPr>
        </p:nvSpPr>
        <p:spPr>
          <a:xfrm>
            <a:off x="228600" y="419878"/>
            <a:ext cx="8686800" cy="5690321"/>
          </a:xfrm>
        </p:spPr>
        <p:txBody>
          <a:bodyPr/>
          <a:lstStyle/>
          <a:p>
            <a:r>
              <a:rPr lang="en-GB" b="0" dirty="0"/>
              <a:t>After all the configurations, you should have the orion display as below;</a:t>
            </a:r>
          </a:p>
          <a:p>
            <a:endParaRPr lang="en-GB" b="0" dirty="0"/>
          </a:p>
          <a:p>
            <a:endParaRPr lang="en-GB" b="0" dirty="0"/>
          </a:p>
          <a:p>
            <a:endParaRPr lang="en-GB" b="0" dirty="0"/>
          </a:p>
          <a:p>
            <a:endParaRPr lang="en-GB" b="0" dirty="0"/>
          </a:p>
          <a:p>
            <a:endParaRPr lang="en-GB" b="0" dirty="0"/>
          </a:p>
          <a:p>
            <a:endParaRPr lang="en-GB" b="0" dirty="0"/>
          </a:p>
          <a:p>
            <a:endParaRPr lang="en-GB" b="0" dirty="0"/>
          </a:p>
          <a:p>
            <a:endParaRPr lang="en-GB" b="0" dirty="0"/>
          </a:p>
          <a:p>
            <a:endParaRPr lang="en-GB" b="0" dirty="0"/>
          </a:p>
          <a:p>
            <a:r>
              <a:rPr lang="en-GB" b="0" dirty="0"/>
              <a:t>With the right galooli hardware and config at site this should be interpreted as solar mode.</a:t>
            </a:r>
          </a:p>
          <a:p>
            <a:endParaRPr lang="en-GB" b="0" dirty="0"/>
          </a:p>
        </p:txBody>
      </p:sp>
      <p:sp>
        <p:nvSpPr>
          <p:cNvPr id="4" name="Footer Placeholder 3">
            <a:extLst>
              <a:ext uri="{FF2B5EF4-FFF2-40B4-BE49-F238E27FC236}">
                <a16:creationId xmlns:a16="http://schemas.microsoft.com/office/drawing/2014/main" id="{3BC4C1C4-DBC4-4B8F-B8B7-CFB2FC4CB5C5}"/>
              </a:ext>
            </a:extLst>
          </p:cNvPr>
          <p:cNvSpPr>
            <a:spLocks noGrp="1"/>
          </p:cNvSpPr>
          <p:nvPr>
            <p:ph type="ftr" sz="quarter" idx="15"/>
          </p:nvPr>
        </p:nvSpPr>
        <p:spPr/>
        <p:txBody>
          <a:bodyPr/>
          <a:lstStyle/>
          <a:p>
            <a:pPr>
              <a:defRPr/>
            </a:pPr>
            <a:r>
              <a:rPr lang="en-US"/>
              <a:t>Compiled by  David Bbosa</a:t>
            </a:r>
            <a:endParaRPr lang="en-US" dirty="0"/>
          </a:p>
        </p:txBody>
      </p:sp>
      <p:sp>
        <p:nvSpPr>
          <p:cNvPr id="5" name="Slide Number Placeholder 4">
            <a:extLst>
              <a:ext uri="{FF2B5EF4-FFF2-40B4-BE49-F238E27FC236}">
                <a16:creationId xmlns:a16="http://schemas.microsoft.com/office/drawing/2014/main" id="{B694D63D-E003-4408-9F25-BED93D62B565}"/>
              </a:ext>
            </a:extLst>
          </p:cNvPr>
          <p:cNvSpPr>
            <a:spLocks noGrp="1"/>
          </p:cNvSpPr>
          <p:nvPr>
            <p:ph type="sldNum" sz="quarter" idx="16"/>
          </p:nvPr>
        </p:nvSpPr>
        <p:spPr/>
        <p:txBody>
          <a:bodyPr/>
          <a:lstStyle/>
          <a:p>
            <a:pPr>
              <a:defRPr/>
            </a:pPr>
            <a:fld id="{6A7E6BAB-6AD9-354F-9C52-10093EE69653}" type="slidenum">
              <a:rPr lang="en-US" smtClean="0"/>
              <a:pPr>
                <a:defRPr/>
              </a:pPr>
              <a:t>12</a:t>
            </a:fld>
            <a:endParaRPr lang="en-US" dirty="0"/>
          </a:p>
        </p:txBody>
      </p:sp>
      <p:pic>
        <p:nvPicPr>
          <p:cNvPr id="7" name="Picture 6">
            <a:extLst>
              <a:ext uri="{FF2B5EF4-FFF2-40B4-BE49-F238E27FC236}">
                <a16:creationId xmlns:a16="http://schemas.microsoft.com/office/drawing/2014/main" id="{C58C8222-B29F-46E0-B51E-6FDD79C3465E}"/>
              </a:ext>
            </a:extLst>
          </p:cNvPr>
          <p:cNvPicPr>
            <a:picLocks noChangeAspect="1"/>
          </p:cNvPicPr>
          <p:nvPr/>
        </p:nvPicPr>
        <p:blipFill>
          <a:blip r:embed="rId2"/>
          <a:stretch>
            <a:fillRect/>
          </a:stretch>
        </p:blipFill>
        <p:spPr>
          <a:xfrm>
            <a:off x="295485" y="834047"/>
            <a:ext cx="3931282" cy="2702255"/>
          </a:xfrm>
          <a:prstGeom prst="rect">
            <a:avLst/>
          </a:prstGeom>
        </p:spPr>
      </p:pic>
      <p:pic>
        <p:nvPicPr>
          <p:cNvPr id="9" name="Picture 8">
            <a:extLst>
              <a:ext uri="{FF2B5EF4-FFF2-40B4-BE49-F238E27FC236}">
                <a16:creationId xmlns:a16="http://schemas.microsoft.com/office/drawing/2014/main" id="{BC2439AE-D367-4DD3-84BE-3A97642A726D}"/>
              </a:ext>
            </a:extLst>
          </p:cNvPr>
          <p:cNvPicPr>
            <a:picLocks noChangeAspect="1"/>
          </p:cNvPicPr>
          <p:nvPr/>
        </p:nvPicPr>
        <p:blipFill>
          <a:blip r:embed="rId3"/>
          <a:stretch>
            <a:fillRect/>
          </a:stretch>
        </p:blipFill>
        <p:spPr>
          <a:xfrm>
            <a:off x="295485" y="4329403"/>
            <a:ext cx="5564139" cy="1903871"/>
          </a:xfrm>
          <a:prstGeom prst="rect">
            <a:avLst/>
          </a:prstGeom>
        </p:spPr>
      </p:pic>
    </p:spTree>
    <p:extLst>
      <p:ext uri="{BB962C8B-B14F-4D97-AF65-F5344CB8AC3E}">
        <p14:creationId xmlns:p14="http://schemas.microsoft.com/office/powerpoint/2010/main" val="37877730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6EA523-3C82-4D6C-A5B0-AE41D174C35D}"/>
              </a:ext>
            </a:extLst>
          </p:cNvPr>
          <p:cNvSpPr>
            <a:spLocks noGrp="1"/>
          </p:cNvSpPr>
          <p:nvPr>
            <p:ph type="title"/>
          </p:nvPr>
        </p:nvSpPr>
        <p:spPr/>
        <p:txBody>
          <a:bodyPr/>
          <a:lstStyle/>
          <a:p>
            <a:r>
              <a:rPr lang="en-GB" dirty="0"/>
              <a:t>Thank you</a:t>
            </a:r>
          </a:p>
        </p:txBody>
      </p:sp>
      <p:sp>
        <p:nvSpPr>
          <p:cNvPr id="3" name="Content Placeholder 2">
            <a:extLst>
              <a:ext uri="{FF2B5EF4-FFF2-40B4-BE49-F238E27FC236}">
                <a16:creationId xmlns:a16="http://schemas.microsoft.com/office/drawing/2014/main" id="{340D2D03-CEF4-4B37-B7A1-B9129224519B}"/>
              </a:ext>
            </a:extLst>
          </p:cNvPr>
          <p:cNvSpPr>
            <a:spLocks noGrp="1"/>
          </p:cNvSpPr>
          <p:nvPr>
            <p:ph sz="quarter" idx="13"/>
          </p:nvPr>
        </p:nvSpPr>
        <p:spPr/>
        <p:txBody>
          <a:bodyPr/>
          <a:lstStyle/>
          <a:p>
            <a:endParaRPr lang="en-GB"/>
          </a:p>
        </p:txBody>
      </p:sp>
      <p:sp>
        <p:nvSpPr>
          <p:cNvPr id="4" name="Footer Placeholder 3">
            <a:extLst>
              <a:ext uri="{FF2B5EF4-FFF2-40B4-BE49-F238E27FC236}">
                <a16:creationId xmlns:a16="http://schemas.microsoft.com/office/drawing/2014/main" id="{C0385A6A-E21E-4D63-8CF9-D114851096A8}"/>
              </a:ext>
            </a:extLst>
          </p:cNvPr>
          <p:cNvSpPr>
            <a:spLocks noGrp="1"/>
          </p:cNvSpPr>
          <p:nvPr>
            <p:ph type="ftr" sz="quarter" idx="15"/>
          </p:nvPr>
        </p:nvSpPr>
        <p:spPr/>
        <p:txBody>
          <a:bodyPr/>
          <a:lstStyle/>
          <a:p>
            <a:pPr>
              <a:defRPr/>
            </a:pPr>
            <a:r>
              <a:rPr lang="en-US"/>
              <a:t>Compiled by  David Bbosa</a:t>
            </a:r>
            <a:endParaRPr lang="en-US" dirty="0"/>
          </a:p>
        </p:txBody>
      </p:sp>
      <p:sp>
        <p:nvSpPr>
          <p:cNvPr id="5" name="Slide Number Placeholder 4">
            <a:extLst>
              <a:ext uri="{FF2B5EF4-FFF2-40B4-BE49-F238E27FC236}">
                <a16:creationId xmlns:a16="http://schemas.microsoft.com/office/drawing/2014/main" id="{5AAE0598-C233-4DDF-8F4F-5EA678A777F6}"/>
              </a:ext>
            </a:extLst>
          </p:cNvPr>
          <p:cNvSpPr>
            <a:spLocks noGrp="1"/>
          </p:cNvSpPr>
          <p:nvPr>
            <p:ph type="sldNum" sz="quarter" idx="16"/>
          </p:nvPr>
        </p:nvSpPr>
        <p:spPr/>
        <p:txBody>
          <a:bodyPr/>
          <a:lstStyle/>
          <a:p>
            <a:pPr>
              <a:defRPr/>
            </a:pPr>
            <a:fld id="{6A7E6BAB-6AD9-354F-9C52-10093EE69653}" type="slidenum">
              <a:rPr lang="en-US" smtClean="0"/>
              <a:pPr>
                <a:defRPr/>
              </a:pPr>
              <a:t>13</a:t>
            </a:fld>
            <a:endParaRPr lang="en-US" dirty="0"/>
          </a:p>
        </p:txBody>
      </p:sp>
    </p:spTree>
    <p:extLst>
      <p:ext uri="{BB962C8B-B14F-4D97-AF65-F5344CB8AC3E}">
        <p14:creationId xmlns:p14="http://schemas.microsoft.com/office/powerpoint/2010/main" val="25474719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Slide Number Placeholder 4"/>
          <p:cNvSpPr>
            <a:spLocks noGrp="1"/>
          </p:cNvSpPr>
          <p:nvPr>
            <p:ph type="sldNum" sz="quarter" idx="16"/>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8154D969-F9BC-5248-B0DF-F668370BF322}" type="slidenum">
              <a:rPr lang="en-US" sz="900">
                <a:solidFill>
                  <a:srgbClr val="898989"/>
                </a:solidFill>
                <a:cs typeface="Arial" charset="0"/>
              </a:rPr>
              <a:pPr eaLnBrk="1" hangingPunct="1"/>
              <a:t>2</a:t>
            </a:fld>
            <a:endParaRPr lang="en-US" sz="900" dirty="0">
              <a:solidFill>
                <a:srgbClr val="898989"/>
              </a:solidFill>
              <a:cs typeface="Arial" charset="0"/>
            </a:endParaRPr>
          </a:p>
        </p:txBody>
      </p:sp>
      <p:sp>
        <p:nvSpPr>
          <p:cNvPr id="3" name="Footer Placeholder 2"/>
          <p:cNvSpPr>
            <a:spLocks noGrp="1"/>
          </p:cNvSpPr>
          <p:nvPr>
            <p:ph type="ftr" sz="quarter" idx="15"/>
          </p:nvPr>
        </p:nvSpPr>
        <p:spPr>
          <a:xfrm>
            <a:off x="228602" y="6356350"/>
            <a:ext cx="2536370" cy="365125"/>
          </a:xfrm>
        </p:spPr>
        <p:txBody>
          <a:bodyPr/>
          <a:lstStyle/>
          <a:p>
            <a:pPr algn="l">
              <a:defRPr/>
            </a:pPr>
            <a:r>
              <a:rPr lang="en-US" sz="800" b="1">
                <a:solidFill>
                  <a:srgbClr val="000000">
                    <a:tint val="75000"/>
                  </a:srgbClr>
                </a:solidFill>
              </a:rPr>
              <a:t>Compiled by  David Bbosa</a:t>
            </a:r>
            <a:endParaRPr lang="en-US" sz="800" b="1" dirty="0">
              <a:solidFill>
                <a:srgbClr val="000000">
                  <a:tint val="75000"/>
                </a:srgbClr>
              </a:solidFill>
            </a:endParaRPr>
          </a:p>
        </p:txBody>
      </p:sp>
      <p:graphicFrame>
        <p:nvGraphicFramePr>
          <p:cNvPr id="8" name="Table 7"/>
          <p:cNvGraphicFramePr>
            <a:graphicFrameLocks noGrp="1"/>
          </p:cNvGraphicFramePr>
          <p:nvPr>
            <p:extLst>
              <p:ext uri="{D42A27DB-BD31-4B8C-83A1-F6EECF244321}">
                <p14:modId xmlns:p14="http://schemas.microsoft.com/office/powerpoint/2010/main" val="1904399440"/>
              </p:ext>
            </p:extLst>
          </p:nvPr>
        </p:nvGraphicFramePr>
        <p:xfrm>
          <a:off x="381001" y="157163"/>
          <a:ext cx="8200292" cy="518048"/>
        </p:xfrm>
        <a:graphic>
          <a:graphicData uri="http://schemas.openxmlformats.org/drawingml/2006/table">
            <a:tbl>
              <a:tblPr firstRow="1" bandRow="1">
                <a:tableStyleId>{5C22544A-7EE6-4342-B048-85BDC9FD1C3A}</a:tableStyleId>
              </a:tblPr>
              <a:tblGrid>
                <a:gridCol w="8200292">
                  <a:extLst>
                    <a:ext uri="{9D8B030D-6E8A-4147-A177-3AD203B41FA5}">
                      <a16:colId xmlns:a16="http://schemas.microsoft.com/office/drawing/2014/main" val="20000"/>
                    </a:ext>
                  </a:extLst>
                </a:gridCol>
              </a:tblGrid>
              <a:tr h="517525">
                <a:tc>
                  <a:txBody>
                    <a:bodyPr/>
                    <a:lstStyle/>
                    <a:p>
                      <a:pPr marL="0" algn="ctr" defTabSz="457200" rtl="0" eaLnBrk="1" fontAlgn="b" latinLnBrk="0" hangingPunct="1"/>
                      <a:r>
                        <a:rPr lang="en-US" sz="2800" b="1" kern="1200" baseline="0" dirty="0">
                          <a:solidFill>
                            <a:schemeClr val="lt1"/>
                          </a:solidFill>
                          <a:latin typeface="+mn-lt"/>
                          <a:ea typeface="+mn-ea"/>
                          <a:cs typeface="+mn-cs"/>
                        </a:rPr>
                        <a:t>INTRODUCTION</a:t>
                      </a:r>
                      <a:endParaRPr lang="en-US" sz="2000" b="1" kern="1200" dirty="0">
                        <a:solidFill>
                          <a:schemeClr val="lt1"/>
                        </a:solidFill>
                        <a:latin typeface="+mn-lt"/>
                        <a:ea typeface="+mn-ea"/>
                        <a:cs typeface="+mn-cs"/>
                      </a:endParaRPr>
                    </a:p>
                  </a:txBody>
                  <a:tcPr marT="45664" marB="45664"/>
                </a:tc>
                <a:extLst>
                  <a:ext uri="{0D108BD9-81ED-4DB2-BD59-A6C34878D82A}">
                    <a16:rowId xmlns:a16="http://schemas.microsoft.com/office/drawing/2014/main" val="10000"/>
                  </a:ext>
                </a:extLst>
              </a:tr>
            </a:tbl>
          </a:graphicData>
        </a:graphic>
      </p:graphicFrame>
      <p:sp>
        <p:nvSpPr>
          <p:cNvPr id="11" name="Content Placeholder 2"/>
          <p:cNvSpPr>
            <a:spLocks noGrp="1"/>
          </p:cNvSpPr>
          <p:nvPr>
            <p:ph idx="4294967295"/>
          </p:nvPr>
        </p:nvSpPr>
        <p:spPr>
          <a:xfrm>
            <a:off x="381000" y="1143000"/>
            <a:ext cx="8200293" cy="4983163"/>
          </a:xfrm>
          <a:prstGeom prst="rect">
            <a:avLst/>
          </a:prstGeom>
        </p:spPr>
        <p:txBody>
          <a:bodyPr>
            <a:normAutofit/>
          </a:bodyPr>
          <a:lstStyle/>
          <a:p>
            <a:pPr marL="0" indent="0">
              <a:buNone/>
            </a:pPr>
            <a:r>
              <a:rPr lang="en-US" sz="1600" b="0" dirty="0"/>
              <a:t>          </a:t>
            </a:r>
            <a:endParaRPr lang="en-US" sz="1600" dirty="0"/>
          </a:p>
          <a:p>
            <a:pPr marL="0" indent="0">
              <a:buNone/>
            </a:pPr>
            <a:r>
              <a:rPr lang="en-US" sz="1600" b="0" dirty="0"/>
              <a:t>Solar is another source of power on our sites, this document will guide you on how to active or integrate the solar units (Pvc) with the delta BBS.</a:t>
            </a:r>
          </a:p>
          <a:p>
            <a:pPr marL="0" indent="0">
              <a:buNone/>
            </a:pPr>
            <a:r>
              <a:rPr lang="en-US" sz="1600" b="0" dirty="0"/>
              <a:t>Its is a necessity to have PVC s enabled or visible on the rectifier (orion) side. This enables</a:t>
            </a:r>
          </a:p>
          <a:p>
            <a:pPr marL="0" indent="0">
              <a:buNone/>
            </a:pPr>
            <a:r>
              <a:rPr lang="en-US" sz="1600" b="0" dirty="0"/>
              <a:t>us to limit or set output parameters for the Power converters (PVC) for the type of batteries installed.</a:t>
            </a:r>
          </a:p>
          <a:p>
            <a:pPr marL="0" indent="0">
              <a:buNone/>
            </a:pPr>
            <a:r>
              <a:rPr lang="en-US" sz="1600" dirty="0"/>
              <a:t>Below will be covered;</a:t>
            </a:r>
          </a:p>
          <a:p>
            <a:pPr marL="0" indent="0">
              <a:buNone/>
            </a:pPr>
            <a:r>
              <a:rPr lang="en-US" sz="1600" b="0" dirty="0"/>
              <a:t>-Hardware (pvc) Installation</a:t>
            </a:r>
          </a:p>
          <a:p>
            <a:pPr marL="0" indent="0">
              <a:buNone/>
            </a:pPr>
            <a:r>
              <a:rPr lang="en-US" sz="1600" b="0" dirty="0"/>
              <a:t>-Orion controller SW upgrade</a:t>
            </a:r>
          </a:p>
          <a:p>
            <a:pPr marL="0" indent="0">
              <a:buNone/>
            </a:pPr>
            <a:r>
              <a:rPr lang="en-US" sz="1600" b="0" dirty="0"/>
              <a:t>-Enabling PVC monitoring.</a:t>
            </a:r>
          </a:p>
          <a:p>
            <a:pPr marL="0" indent="0">
              <a:buNone/>
            </a:pPr>
            <a:r>
              <a:rPr lang="en-US" sz="1600" b="0" dirty="0"/>
              <a:t>-Setting output parameters (basing on battery type)</a:t>
            </a:r>
          </a:p>
          <a:p>
            <a:pPr marL="0" indent="0">
              <a:buNone/>
            </a:pPr>
            <a:endParaRPr lang="en-US" sz="1600" dirty="0"/>
          </a:p>
          <a:p>
            <a:pPr marL="0" indent="0">
              <a:buNone/>
            </a:pPr>
            <a:endParaRPr lang="en-US" sz="1600" b="0" dirty="0"/>
          </a:p>
          <a:p>
            <a:pPr marL="0" indent="0">
              <a:buNone/>
            </a:pPr>
            <a:endParaRPr lang="en-US" sz="1600" dirty="0"/>
          </a:p>
        </p:txBody>
      </p:sp>
    </p:spTree>
    <p:extLst>
      <p:ext uri="{BB962C8B-B14F-4D97-AF65-F5344CB8AC3E}">
        <p14:creationId xmlns:p14="http://schemas.microsoft.com/office/powerpoint/2010/main" val="2274689364"/>
      </p:ext>
    </p:extLst>
  </p:cSld>
  <p:clrMapOvr>
    <a:masterClrMapping/>
  </p:clrMapOvr>
  <p:transition spd="slow"/>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p:txBody>
          <a:bodyPr/>
          <a:lstStyle/>
          <a:p>
            <a:r>
              <a:rPr lang="en-US" b="1" dirty="0"/>
              <a:t>Hardware;</a:t>
            </a:r>
          </a:p>
        </p:txBody>
      </p:sp>
      <p:sp>
        <p:nvSpPr>
          <p:cNvPr id="2" name="Content Placeholder 1">
            <a:extLst>
              <a:ext uri="{FF2B5EF4-FFF2-40B4-BE49-F238E27FC236}">
                <a16:creationId xmlns:a16="http://schemas.microsoft.com/office/drawing/2014/main" id="{B35A506C-0937-4126-A19D-217C1F83305D}"/>
              </a:ext>
            </a:extLst>
          </p:cNvPr>
          <p:cNvSpPr>
            <a:spLocks noGrp="1"/>
          </p:cNvSpPr>
          <p:nvPr>
            <p:ph idx="1"/>
          </p:nvPr>
        </p:nvSpPr>
        <p:spPr/>
        <p:txBody>
          <a:bodyPr/>
          <a:lstStyle/>
          <a:p>
            <a:r>
              <a:rPr lang="en-GB" b="0" dirty="0"/>
              <a:t>Pvc;</a:t>
            </a:r>
          </a:p>
          <a:p>
            <a:r>
              <a:rPr lang="en-GB" b="0" dirty="0"/>
              <a:t>This is a unit which does Dc power conversion in the power system. This type is fed dc voltage ranging from 90 to 350V, this is converted to the set float voltage for the installed battery type.</a:t>
            </a:r>
          </a:p>
          <a:p>
            <a:endParaRPr lang="en-GB" b="0" dirty="0"/>
          </a:p>
          <a:p>
            <a:endParaRPr lang="en-GB" dirty="0"/>
          </a:p>
        </p:txBody>
      </p:sp>
      <p:sp>
        <p:nvSpPr>
          <p:cNvPr id="3" name="Vertical Text Placeholder 2">
            <a:extLst>
              <a:ext uri="{FF2B5EF4-FFF2-40B4-BE49-F238E27FC236}">
                <a16:creationId xmlns:a16="http://schemas.microsoft.com/office/drawing/2014/main" id="{028D9DC3-83BB-4A54-867E-601C9117708C}"/>
              </a:ext>
            </a:extLst>
          </p:cNvPr>
          <p:cNvSpPr>
            <a:spLocks noGrp="1"/>
          </p:cNvSpPr>
          <p:nvPr>
            <p:ph type="body" orient="vert" sz="quarter" idx="13"/>
          </p:nvPr>
        </p:nvSpPr>
        <p:spPr/>
        <p:txBody>
          <a:bodyPr/>
          <a:lstStyle/>
          <a:p>
            <a:endParaRPr lang="en-GB"/>
          </a:p>
        </p:txBody>
      </p:sp>
      <p:sp>
        <p:nvSpPr>
          <p:cNvPr id="5" name="Footer Placeholder 4"/>
          <p:cNvSpPr>
            <a:spLocks noGrp="1"/>
          </p:cNvSpPr>
          <p:nvPr>
            <p:ph type="ftr" sz="quarter" idx="15"/>
          </p:nvPr>
        </p:nvSpPr>
        <p:spPr/>
        <p:txBody>
          <a:bodyPr/>
          <a:lstStyle/>
          <a:p>
            <a:pPr>
              <a:defRPr/>
            </a:pPr>
            <a:r>
              <a:rPr lang="en-US" dirty="0"/>
              <a:t>Compiled by  David Bbosa</a:t>
            </a:r>
          </a:p>
        </p:txBody>
      </p:sp>
      <p:sp>
        <p:nvSpPr>
          <p:cNvPr id="4" name="Slide Number Placeholder 3"/>
          <p:cNvSpPr>
            <a:spLocks noGrp="1"/>
          </p:cNvSpPr>
          <p:nvPr>
            <p:ph type="sldNum" sz="quarter" idx="16"/>
          </p:nvPr>
        </p:nvSpPr>
        <p:spPr/>
        <p:txBody>
          <a:bodyPr/>
          <a:lstStyle/>
          <a:p>
            <a:pPr>
              <a:defRPr/>
            </a:pPr>
            <a:fld id="{6A7E6BAB-6AD9-354F-9C52-10093EE69653}" type="slidenum">
              <a:rPr lang="en-US" smtClean="0"/>
              <a:pPr>
                <a:defRPr/>
              </a:pPr>
              <a:t>3</a:t>
            </a:fld>
            <a:endParaRPr lang="en-US" dirty="0"/>
          </a:p>
        </p:txBody>
      </p:sp>
      <p:pic>
        <p:nvPicPr>
          <p:cNvPr id="8" name="Picture 7">
            <a:extLst>
              <a:ext uri="{FF2B5EF4-FFF2-40B4-BE49-F238E27FC236}">
                <a16:creationId xmlns:a16="http://schemas.microsoft.com/office/drawing/2014/main" id="{F3AE08EB-AB9F-40F9-900E-858874F0A2D8}"/>
              </a:ext>
            </a:extLst>
          </p:cNvPr>
          <p:cNvPicPr>
            <a:picLocks noChangeAspect="1"/>
          </p:cNvPicPr>
          <p:nvPr/>
        </p:nvPicPr>
        <p:blipFill>
          <a:blip r:embed="rId2"/>
          <a:stretch>
            <a:fillRect/>
          </a:stretch>
        </p:blipFill>
        <p:spPr>
          <a:xfrm>
            <a:off x="228600" y="2392456"/>
            <a:ext cx="3998167" cy="2832687"/>
          </a:xfrm>
          <a:prstGeom prst="rect">
            <a:avLst/>
          </a:prstGeom>
        </p:spPr>
      </p:pic>
    </p:spTree>
    <p:extLst>
      <p:ext uri="{BB962C8B-B14F-4D97-AF65-F5344CB8AC3E}">
        <p14:creationId xmlns:p14="http://schemas.microsoft.com/office/powerpoint/2010/main" val="1225978027"/>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7C9303-4C6F-46A2-A72D-67D647848FE9}"/>
              </a:ext>
            </a:extLst>
          </p:cNvPr>
          <p:cNvSpPr>
            <a:spLocks noGrp="1"/>
          </p:cNvSpPr>
          <p:nvPr>
            <p:ph type="title"/>
          </p:nvPr>
        </p:nvSpPr>
        <p:spPr>
          <a:xfrm>
            <a:off x="228600" y="274638"/>
            <a:ext cx="7767439" cy="45719"/>
          </a:xfrm>
        </p:spPr>
        <p:txBody>
          <a:bodyPr/>
          <a:lstStyle/>
          <a:p>
            <a:r>
              <a:rPr lang="en-GB" dirty="0"/>
              <a:t>.</a:t>
            </a:r>
          </a:p>
        </p:txBody>
      </p:sp>
      <p:sp>
        <p:nvSpPr>
          <p:cNvPr id="3" name="Content Placeholder 2">
            <a:extLst>
              <a:ext uri="{FF2B5EF4-FFF2-40B4-BE49-F238E27FC236}">
                <a16:creationId xmlns:a16="http://schemas.microsoft.com/office/drawing/2014/main" id="{B6E40AAC-CE67-4192-9151-E1D1B73EDA41}"/>
              </a:ext>
            </a:extLst>
          </p:cNvPr>
          <p:cNvSpPr>
            <a:spLocks noGrp="1"/>
          </p:cNvSpPr>
          <p:nvPr>
            <p:ph idx="1"/>
          </p:nvPr>
        </p:nvSpPr>
        <p:spPr>
          <a:xfrm>
            <a:off x="228600" y="475862"/>
            <a:ext cx="7767439" cy="5650302"/>
          </a:xfrm>
        </p:spPr>
        <p:txBody>
          <a:bodyPr/>
          <a:lstStyle/>
          <a:p>
            <a:r>
              <a:rPr lang="en-GB" b="0" dirty="0"/>
              <a:t>This is connected to the dc system through the magazine below</a:t>
            </a:r>
          </a:p>
          <a:p>
            <a:endParaRPr lang="en-GB" b="0" dirty="0"/>
          </a:p>
          <a:p>
            <a:endParaRPr lang="en-GB" b="0" dirty="0"/>
          </a:p>
          <a:p>
            <a:endParaRPr lang="en-GB" b="0" dirty="0"/>
          </a:p>
          <a:p>
            <a:endParaRPr lang="en-GB" b="0" dirty="0"/>
          </a:p>
          <a:p>
            <a:endParaRPr lang="en-GB" b="0" dirty="0"/>
          </a:p>
          <a:p>
            <a:endParaRPr lang="en-GB" b="0" dirty="0"/>
          </a:p>
          <a:p>
            <a:r>
              <a:rPr lang="en-GB" b="0" dirty="0"/>
              <a:t>Below is after pvc installation</a:t>
            </a:r>
          </a:p>
          <a:p>
            <a:endParaRPr lang="en-GB" b="0" dirty="0"/>
          </a:p>
          <a:p>
            <a:endParaRPr lang="en-GB" b="0" dirty="0"/>
          </a:p>
          <a:p>
            <a:endParaRPr lang="en-GB" b="0" dirty="0"/>
          </a:p>
        </p:txBody>
      </p:sp>
      <p:sp>
        <p:nvSpPr>
          <p:cNvPr id="4" name="Vertical Text Placeholder 3">
            <a:extLst>
              <a:ext uri="{FF2B5EF4-FFF2-40B4-BE49-F238E27FC236}">
                <a16:creationId xmlns:a16="http://schemas.microsoft.com/office/drawing/2014/main" id="{AA2A7A84-DB96-496F-9E5F-999EC725F5C8}"/>
              </a:ext>
            </a:extLst>
          </p:cNvPr>
          <p:cNvSpPr>
            <a:spLocks noGrp="1"/>
          </p:cNvSpPr>
          <p:nvPr>
            <p:ph type="body" orient="vert" sz="quarter" idx="13"/>
          </p:nvPr>
        </p:nvSpPr>
        <p:spPr/>
        <p:txBody>
          <a:bodyPr/>
          <a:lstStyle/>
          <a:p>
            <a:endParaRPr lang="en-GB"/>
          </a:p>
        </p:txBody>
      </p:sp>
      <p:sp>
        <p:nvSpPr>
          <p:cNvPr id="5" name="Footer Placeholder 4">
            <a:extLst>
              <a:ext uri="{FF2B5EF4-FFF2-40B4-BE49-F238E27FC236}">
                <a16:creationId xmlns:a16="http://schemas.microsoft.com/office/drawing/2014/main" id="{864F4BED-FA83-4A87-884A-EF31E805440D}"/>
              </a:ext>
            </a:extLst>
          </p:cNvPr>
          <p:cNvSpPr>
            <a:spLocks noGrp="1"/>
          </p:cNvSpPr>
          <p:nvPr>
            <p:ph type="ftr" sz="quarter" idx="15"/>
          </p:nvPr>
        </p:nvSpPr>
        <p:spPr/>
        <p:txBody>
          <a:bodyPr/>
          <a:lstStyle/>
          <a:p>
            <a:pPr>
              <a:defRPr/>
            </a:pPr>
            <a:r>
              <a:rPr lang="en-US"/>
              <a:t>Compiled by  David Bbosa</a:t>
            </a:r>
            <a:endParaRPr lang="en-US" dirty="0"/>
          </a:p>
        </p:txBody>
      </p:sp>
      <p:sp>
        <p:nvSpPr>
          <p:cNvPr id="6" name="Slide Number Placeholder 5">
            <a:extLst>
              <a:ext uri="{FF2B5EF4-FFF2-40B4-BE49-F238E27FC236}">
                <a16:creationId xmlns:a16="http://schemas.microsoft.com/office/drawing/2014/main" id="{B03EAC84-E6B6-463A-8CC8-703F66076094}"/>
              </a:ext>
            </a:extLst>
          </p:cNvPr>
          <p:cNvSpPr>
            <a:spLocks noGrp="1"/>
          </p:cNvSpPr>
          <p:nvPr>
            <p:ph type="sldNum" sz="quarter" idx="16"/>
          </p:nvPr>
        </p:nvSpPr>
        <p:spPr/>
        <p:txBody>
          <a:bodyPr/>
          <a:lstStyle/>
          <a:p>
            <a:pPr>
              <a:defRPr/>
            </a:pPr>
            <a:fld id="{7D5105C0-BAA0-8246-8E31-91F97C8E8752}" type="slidenum">
              <a:rPr lang="en-US" smtClean="0"/>
              <a:pPr>
                <a:defRPr/>
              </a:pPr>
              <a:t>4</a:t>
            </a:fld>
            <a:endParaRPr lang="en-US" dirty="0"/>
          </a:p>
        </p:txBody>
      </p:sp>
      <p:pic>
        <p:nvPicPr>
          <p:cNvPr id="9" name="Picture 8">
            <a:extLst>
              <a:ext uri="{FF2B5EF4-FFF2-40B4-BE49-F238E27FC236}">
                <a16:creationId xmlns:a16="http://schemas.microsoft.com/office/drawing/2014/main" id="{9F48BF82-B401-4462-AC27-F73F10AA2D99}"/>
              </a:ext>
            </a:extLst>
          </p:cNvPr>
          <p:cNvPicPr>
            <a:picLocks noChangeAspect="1"/>
          </p:cNvPicPr>
          <p:nvPr/>
        </p:nvPicPr>
        <p:blipFill>
          <a:blip r:embed="rId2"/>
          <a:stretch>
            <a:fillRect/>
          </a:stretch>
        </p:blipFill>
        <p:spPr>
          <a:xfrm>
            <a:off x="228600" y="1063689"/>
            <a:ext cx="7501812" cy="1568867"/>
          </a:xfrm>
          <a:prstGeom prst="rect">
            <a:avLst/>
          </a:prstGeom>
        </p:spPr>
      </p:pic>
      <p:pic>
        <p:nvPicPr>
          <p:cNvPr id="11" name="Picture 10">
            <a:extLst>
              <a:ext uri="{FF2B5EF4-FFF2-40B4-BE49-F238E27FC236}">
                <a16:creationId xmlns:a16="http://schemas.microsoft.com/office/drawing/2014/main" id="{A09DE845-62B0-4602-8742-4765EF512472}"/>
              </a:ext>
            </a:extLst>
          </p:cNvPr>
          <p:cNvPicPr>
            <a:picLocks noChangeAspect="1"/>
          </p:cNvPicPr>
          <p:nvPr/>
        </p:nvPicPr>
        <p:blipFill>
          <a:blip r:embed="rId3"/>
          <a:stretch>
            <a:fillRect/>
          </a:stretch>
        </p:blipFill>
        <p:spPr>
          <a:xfrm>
            <a:off x="228601" y="3429000"/>
            <a:ext cx="6324600" cy="1590870"/>
          </a:xfrm>
          <a:prstGeom prst="rect">
            <a:avLst/>
          </a:prstGeom>
        </p:spPr>
      </p:pic>
    </p:spTree>
    <p:extLst>
      <p:ext uri="{BB962C8B-B14F-4D97-AF65-F5344CB8AC3E}">
        <p14:creationId xmlns:p14="http://schemas.microsoft.com/office/powerpoint/2010/main" val="4136742926"/>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t>
            </a:r>
          </a:p>
        </p:txBody>
      </p:sp>
      <p:sp>
        <p:nvSpPr>
          <p:cNvPr id="7" name="Content Placeholder 6">
            <a:extLst>
              <a:ext uri="{FF2B5EF4-FFF2-40B4-BE49-F238E27FC236}">
                <a16:creationId xmlns:a16="http://schemas.microsoft.com/office/drawing/2014/main" id="{44682296-FE21-4461-993B-9D98BF456C37}"/>
              </a:ext>
            </a:extLst>
          </p:cNvPr>
          <p:cNvSpPr>
            <a:spLocks noGrp="1"/>
          </p:cNvSpPr>
          <p:nvPr>
            <p:ph sz="quarter" idx="13"/>
          </p:nvPr>
        </p:nvSpPr>
        <p:spPr>
          <a:xfrm>
            <a:off x="228600" y="839756"/>
            <a:ext cx="8686800" cy="5270444"/>
          </a:xfrm>
        </p:spPr>
        <p:txBody>
          <a:bodyPr/>
          <a:lstStyle/>
          <a:p>
            <a:r>
              <a:rPr lang="en-GB" b="0" dirty="0"/>
              <a:t>For this unit to be visible to the delta/orion controller, below should be done;</a:t>
            </a:r>
          </a:p>
          <a:p>
            <a:r>
              <a:rPr lang="en-GB" b="0" dirty="0"/>
              <a:t>-Fixing communication cables</a:t>
            </a:r>
          </a:p>
          <a:p>
            <a:r>
              <a:rPr lang="en-GB" b="0" dirty="0"/>
              <a:t>The Pvc and the delta subrack magazines have RJ11 ports at the back.</a:t>
            </a:r>
          </a:p>
          <a:p>
            <a:r>
              <a:rPr lang="en-GB" dirty="0"/>
              <a:t>Delta subrack;</a:t>
            </a:r>
          </a:p>
          <a:p>
            <a:endParaRPr lang="en-GB" dirty="0"/>
          </a:p>
          <a:p>
            <a:endParaRPr lang="en-GB" dirty="0"/>
          </a:p>
          <a:p>
            <a:endParaRPr lang="en-GB" dirty="0"/>
          </a:p>
          <a:p>
            <a:endParaRPr lang="en-GB" dirty="0"/>
          </a:p>
          <a:p>
            <a:endParaRPr lang="en-GB" dirty="0"/>
          </a:p>
          <a:p>
            <a:endParaRPr lang="en-GB" dirty="0"/>
          </a:p>
          <a:p>
            <a:endParaRPr lang="en-GB" dirty="0"/>
          </a:p>
          <a:p>
            <a:endParaRPr lang="en-GB" b="0" dirty="0"/>
          </a:p>
          <a:p>
            <a:r>
              <a:rPr lang="en-GB" b="0" dirty="0"/>
              <a:t>Bare RJ11 port </a:t>
            </a:r>
          </a:p>
        </p:txBody>
      </p:sp>
      <p:sp>
        <p:nvSpPr>
          <p:cNvPr id="4" name="Footer Placeholder 3"/>
          <p:cNvSpPr>
            <a:spLocks noGrp="1"/>
          </p:cNvSpPr>
          <p:nvPr>
            <p:ph type="ftr" sz="quarter" idx="15"/>
          </p:nvPr>
        </p:nvSpPr>
        <p:spPr/>
        <p:txBody>
          <a:bodyPr/>
          <a:lstStyle/>
          <a:p>
            <a:pPr>
              <a:defRPr/>
            </a:pPr>
            <a:r>
              <a:rPr lang="en-US"/>
              <a:t>Compiled by  David Bbosa</a:t>
            </a:r>
            <a:endParaRPr lang="en-US" dirty="0"/>
          </a:p>
        </p:txBody>
      </p:sp>
      <p:sp>
        <p:nvSpPr>
          <p:cNvPr id="5" name="Slide Number Placeholder 4"/>
          <p:cNvSpPr>
            <a:spLocks noGrp="1"/>
          </p:cNvSpPr>
          <p:nvPr>
            <p:ph type="sldNum" sz="quarter" idx="16"/>
          </p:nvPr>
        </p:nvSpPr>
        <p:spPr/>
        <p:txBody>
          <a:bodyPr/>
          <a:lstStyle/>
          <a:p>
            <a:pPr>
              <a:defRPr/>
            </a:pPr>
            <a:fld id="{6A7E6BAB-6AD9-354F-9C52-10093EE69653}" type="slidenum">
              <a:rPr lang="en-US" smtClean="0"/>
              <a:pPr>
                <a:defRPr/>
              </a:pPr>
              <a:t>5</a:t>
            </a:fld>
            <a:endParaRPr lang="en-US" dirty="0"/>
          </a:p>
        </p:txBody>
      </p:sp>
      <p:pic>
        <p:nvPicPr>
          <p:cNvPr id="9" name="Picture 8">
            <a:extLst>
              <a:ext uri="{FF2B5EF4-FFF2-40B4-BE49-F238E27FC236}">
                <a16:creationId xmlns:a16="http://schemas.microsoft.com/office/drawing/2014/main" id="{8ED3860C-4C61-483D-808F-986C829E4041}"/>
              </a:ext>
            </a:extLst>
          </p:cNvPr>
          <p:cNvPicPr>
            <a:picLocks noChangeAspect="1"/>
          </p:cNvPicPr>
          <p:nvPr/>
        </p:nvPicPr>
        <p:blipFill>
          <a:blip r:embed="rId2"/>
          <a:stretch>
            <a:fillRect/>
          </a:stretch>
        </p:blipFill>
        <p:spPr>
          <a:xfrm>
            <a:off x="228600" y="2125243"/>
            <a:ext cx="7637106" cy="2316129"/>
          </a:xfrm>
          <a:prstGeom prst="rect">
            <a:avLst/>
          </a:prstGeom>
        </p:spPr>
      </p:pic>
      <p:cxnSp>
        <p:nvCxnSpPr>
          <p:cNvPr id="11" name="Straight Arrow Connector 10">
            <a:extLst>
              <a:ext uri="{FF2B5EF4-FFF2-40B4-BE49-F238E27FC236}">
                <a16:creationId xmlns:a16="http://schemas.microsoft.com/office/drawing/2014/main" id="{E43AC423-5C5C-4F68-8B2B-EEB91F9292D9}"/>
              </a:ext>
            </a:extLst>
          </p:cNvPr>
          <p:cNvCxnSpPr>
            <a:cxnSpLocks/>
          </p:cNvCxnSpPr>
          <p:nvPr/>
        </p:nvCxnSpPr>
        <p:spPr>
          <a:xfrm flipV="1">
            <a:off x="886408" y="3283308"/>
            <a:ext cx="1996751" cy="164325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414805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400E9A-5CE5-4E7F-A5FF-6FC8AE503D4C}"/>
              </a:ext>
            </a:extLst>
          </p:cNvPr>
          <p:cNvSpPr>
            <a:spLocks noGrp="1"/>
          </p:cNvSpPr>
          <p:nvPr>
            <p:ph type="title"/>
          </p:nvPr>
        </p:nvSpPr>
        <p:spPr>
          <a:xfrm>
            <a:off x="228600" y="274638"/>
            <a:ext cx="8686800" cy="45719"/>
          </a:xfrm>
        </p:spPr>
        <p:txBody>
          <a:bodyPr/>
          <a:lstStyle/>
          <a:p>
            <a:r>
              <a:rPr lang="en-GB" dirty="0"/>
              <a:t>.</a:t>
            </a:r>
          </a:p>
        </p:txBody>
      </p:sp>
      <p:sp>
        <p:nvSpPr>
          <p:cNvPr id="3" name="Content Placeholder 2">
            <a:extLst>
              <a:ext uri="{FF2B5EF4-FFF2-40B4-BE49-F238E27FC236}">
                <a16:creationId xmlns:a16="http://schemas.microsoft.com/office/drawing/2014/main" id="{4CF800FF-B09E-43EB-AA9E-BE63485BF790}"/>
              </a:ext>
            </a:extLst>
          </p:cNvPr>
          <p:cNvSpPr>
            <a:spLocks noGrp="1"/>
          </p:cNvSpPr>
          <p:nvPr>
            <p:ph sz="quarter" idx="13"/>
          </p:nvPr>
        </p:nvSpPr>
        <p:spPr>
          <a:xfrm>
            <a:off x="228600" y="475862"/>
            <a:ext cx="8686800" cy="5634338"/>
          </a:xfrm>
        </p:spPr>
        <p:txBody>
          <a:bodyPr/>
          <a:lstStyle/>
          <a:p>
            <a:r>
              <a:rPr lang="en-GB" dirty="0"/>
              <a:t>Pvc magazine;</a:t>
            </a:r>
          </a:p>
          <a:p>
            <a:endParaRPr lang="en-GB" b="0" dirty="0"/>
          </a:p>
          <a:p>
            <a:endParaRPr lang="en-GB" b="0" dirty="0"/>
          </a:p>
          <a:p>
            <a:endParaRPr lang="en-GB" b="0" dirty="0"/>
          </a:p>
          <a:p>
            <a:endParaRPr lang="en-GB" b="0" dirty="0"/>
          </a:p>
          <a:p>
            <a:endParaRPr lang="en-GB" b="0" dirty="0"/>
          </a:p>
          <a:p>
            <a:r>
              <a:rPr lang="en-GB" b="0" dirty="0"/>
              <a:t>Rj11 port , X3</a:t>
            </a:r>
          </a:p>
          <a:p>
            <a:r>
              <a:rPr lang="en-GB" b="0" dirty="0"/>
              <a:t>The two points are linked by Rj11 connector communication cable supplied with each unit,</a:t>
            </a:r>
          </a:p>
          <a:p>
            <a:endParaRPr lang="en-GB" b="0" dirty="0"/>
          </a:p>
          <a:p>
            <a:endParaRPr lang="en-GB" b="0" dirty="0"/>
          </a:p>
          <a:p>
            <a:endParaRPr lang="en-GB" b="0" dirty="0"/>
          </a:p>
        </p:txBody>
      </p:sp>
      <p:sp>
        <p:nvSpPr>
          <p:cNvPr id="4" name="Footer Placeholder 3">
            <a:extLst>
              <a:ext uri="{FF2B5EF4-FFF2-40B4-BE49-F238E27FC236}">
                <a16:creationId xmlns:a16="http://schemas.microsoft.com/office/drawing/2014/main" id="{93FDCC00-8E22-420C-BE0B-C78E0818C6A6}"/>
              </a:ext>
            </a:extLst>
          </p:cNvPr>
          <p:cNvSpPr>
            <a:spLocks noGrp="1"/>
          </p:cNvSpPr>
          <p:nvPr>
            <p:ph type="ftr" sz="quarter" idx="15"/>
          </p:nvPr>
        </p:nvSpPr>
        <p:spPr/>
        <p:txBody>
          <a:bodyPr/>
          <a:lstStyle/>
          <a:p>
            <a:pPr>
              <a:defRPr/>
            </a:pPr>
            <a:r>
              <a:rPr lang="en-US"/>
              <a:t>Compiled by  David Bbosa</a:t>
            </a:r>
            <a:endParaRPr lang="en-US" dirty="0"/>
          </a:p>
        </p:txBody>
      </p:sp>
      <p:sp>
        <p:nvSpPr>
          <p:cNvPr id="5" name="Slide Number Placeholder 4">
            <a:extLst>
              <a:ext uri="{FF2B5EF4-FFF2-40B4-BE49-F238E27FC236}">
                <a16:creationId xmlns:a16="http://schemas.microsoft.com/office/drawing/2014/main" id="{66C1CABA-FEBB-4A30-9F7B-FE947AECB2D3}"/>
              </a:ext>
            </a:extLst>
          </p:cNvPr>
          <p:cNvSpPr>
            <a:spLocks noGrp="1"/>
          </p:cNvSpPr>
          <p:nvPr>
            <p:ph type="sldNum" sz="quarter" idx="16"/>
          </p:nvPr>
        </p:nvSpPr>
        <p:spPr/>
        <p:txBody>
          <a:bodyPr/>
          <a:lstStyle/>
          <a:p>
            <a:pPr>
              <a:defRPr/>
            </a:pPr>
            <a:fld id="{6A7E6BAB-6AD9-354F-9C52-10093EE69653}" type="slidenum">
              <a:rPr lang="en-US" smtClean="0"/>
              <a:pPr>
                <a:defRPr/>
              </a:pPr>
              <a:t>6</a:t>
            </a:fld>
            <a:endParaRPr lang="en-US" dirty="0"/>
          </a:p>
        </p:txBody>
      </p:sp>
      <p:pic>
        <p:nvPicPr>
          <p:cNvPr id="7" name="Picture 6">
            <a:extLst>
              <a:ext uri="{FF2B5EF4-FFF2-40B4-BE49-F238E27FC236}">
                <a16:creationId xmlns:a16="http://schemas.microsoft.com/office/drawing/2014/main" id="{E234ECD7-ECDC-41B9-8637-731A67B6C840}"/>
              </a:ext>
            </a:extLst>
          </p:cNvPr>
          <p:cNvPicPr>
            <a:picLocks noChangeAspect="1"/>
          </p:cNvPicPr>
          <p:nvPr/>
        </p:nvPicPr>
        <p:blipFill>
          <a:blip r:embed="rId2"/>
          <a:stretch>
            <a:fillRect/>
          </a:stretch>
        </p:blipFill>
        <p:spPr>
          <a:xfrm>
            <a:off x="228600" y="961568"/>
            <a:ext cx="7924800" cy="1314587"/>
          </a:xfrm>
          <a:prstGeom prst="rect">
            <a:avLst/>
          </a:prstGeom>
        </p:spPr>
      </p:pic>
      <p:cxnSp>
        <p:nvCxnSpPr>
          <p:cNvPr id="9" name="Straight Arrow Connector 8">
            <a:extLst>
              <a:ext uri="{FF2B5EF4-FFF2-40B4-BE49-F238E27FC236}">
                <a16:creationId xmlns:a16="http://schemas.microsoft.com/office/drawing/2014/main" id="{4B16E27C-14DA-4FEC-8C0B-1D769C1600F2}"/>
              </a:ext>
            </a:extLst>
          </p:cNvPr>
          <p:cNvCxnSpPr>
            <a:cxnSpLocks/>
          </p:cNvCxnSpPr>
          <p:nvPr/>
        </p:nvCxnSpPr>
        <p:spPr>
          <a:xfrm flipV="1">
            <a:off x="1595535" y="1558214"/>
            <a:ext cx="1903445" cy="103569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15" name="Picture 14">
            <a:extLst>
              <a:ext uri="{FF2B5EF4-FFF2-40B4-BE49-F238E27FC236}">
                <a16:creationId xmlns:a16="http://schemas.microsoft.com/office/drawing/2014/main" id="{38076640-CFE8-4FAE-80CC-D8B8585E8D9D}"/>
              </a:ext>
            </a:extLst>
          </p:cNvPr>
          <p:cNvPicPr>
            <a:picLocks noChangeAspect="1"/>
          </p:cNvPicPr>
          <p:nvPr/>
        </p:nvPicPr>
        <p:blipFill>
          <a:blip r:embed="rId3"/>
          <a:stretch>
            <a:fillRect/>
          </a:stretch>
        </p:blipFill>
        <p:spPr>
          <a:xfrm>
            <a:off x="453799" y="3452327"/>
            <a:ext cx="5863026" cy="2528595"/>
          </a:xfrm>
          <a:prstGeom prst="rect">
            <a:avLst/>
          </a:prstGeom>
        </p:spPr>
      </p:pic>
    </p:spTree>
    <p:extLst>
      <p:ext uri="{BB962C8B-B14F-4D97-AF65-F5344CB8AC3E}">
        <p14:creationId xmlns:p14="http://schemas.microsoft.com/office/powerpoint/2010/main" val="3005826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DE3BE6-63D2-4888-9CE5-7C35B95508F5}"/>
              </a:ext>
            </a:extLst>
          </p:cNvPr>
          <p:cNvSpPr>
            <a:spLocks noGrp="1"/>
          </p:cNvSpPr>
          <p:nvPr>
            <p:ph type="title"/>
          </p:nvPr>
        </p:nvSpPr>
        <p:spPr>
          <a:xfrm>
            <a:off x="228600" y="274638"/>
            <a:ext cx="8686800" cy="45719"/>
          </a:xfrm>
        </p:spPr>
        <p:txBody>
          <a:bodyPr/>
          <a:lstStyle/>
          <a:p>
            <a:r>
              <a:rPr lang="en-GB" dirty="0"/>
              <a:t>.</a:t>
            </a:r>
          </a:p>
        </p:txBody>
      </p:sp>
      <p:sp>
        <p:nvSpPr>
          <p:cNvPr id="3" name="Content Placeholder 2">
            <a:extLst>
              <a:ext uri="{FF2B5EF4-FFF2-40B4-BE49-F238E27FC236}">
                <a16:creationId xmlns:a16="http://schemas.microsoft.com/office/drawing/2014/main" id="{E0CEA626-B1D7-49CD-9533-E49D42E3FA72}"/>
              </a:ext>
            </a:extLst>
          </p:cNvPr>
          <p:cNvSpPr>
            <a:spLocks noGrp="1"/>
          </p:cNvSpPr>
          <p:nvPr>
            <p:ph sz="quarter" idx="13"/>
          </p:nvPr>
        </p:nvSpPr>
        <p:spPr>
          <a:xfrm>
            <a:off x="228600" y="320358"/>
            <a:ext cx="8686800" cy="5789842"/>
          </a:xfrm>
        </p:spPr>
        <p:txBody>
          <a:bodyPr>
            <a:normAutofit lnSpcReduction="10000"/>
          </a:bodyPr>
          <a:lstStyle/>
          <a:p>
            <a:r>
              <a:rPr lang="en-GB" b="0" dirty="0"/>
              <a:t>The back of the PVC magazine has 2 com ports labelled X3</a:t>
            </a:r>
          </a:p>
          <a:p>
            <a:r>
              <a:rPr lang="en-GB" b="0" dirty="0"/>
              <a:t>The first magazine has its port 1 is linked to the delta subrack and then 2 linked to the next PVC magazine.</a:t>
            </a:r>
          </a:p>
          <a:p>
            <a:r>
              <a:rPr lang="en-GB" b="0" dirty="0"/>
              <a:t>After fixing the com cable between the delta and the PVC rack,  the com light on the pvc should go on to show that the unit is communicating with the delta.</a:t>
            </a:r>
          </a:p>
          <a:p>
            <a:endParaRPr lang="en-GB" b="0" dirty="0"/>
          </a:p>
          <a:p>
            <a:endParaRPr lang="en-GB" b="0" dirty="0"/>
          </a:p>
          <a:p>
            <a:endParaRPr lang="en-GB" b="0" dirty="0"/>
          </a:p>
          <a:p>
            <a:endParaRPr lang="en-GB" b="0" dirty="0"/>
          </a:p>
          <a:p>
            <a:r>
              <a:rPr lang="en-GB" dirty="0"/>
              <a:t>Software;</a:t>
            </a:r>
          </a:p>
          <a:p>
            <a:r>
              <a:rPr lang="en-GB" b="0" dirty="0"/>
              <a:t>After laying this connection, the orion controller is then loaded or upgraded to SW</a:t>
            </a:r>
          </a:p>
          <a:p>
            <a:r>
              <a:rPr lang="en-GB" b="0" dirty="0"/>
              <a:t>Version 6.51. This is the package which can enable PVC visibility. Hence it is a must for the team to have this package.</a:t>
            </a:r>
          </a:p>
          <a:p>
            <a:r>
              <a:rPr lang="en-GB" b="0" dirty="0"/>
              <a:t>It take a maximum of 5 minutes to upgrade the orion.</a:t>
            </a:r>
          </a:p>
          <a:p>
            <a:r>
              <a:rPr lang="en-GB" b="0" dirty="0"/>
              <a:t>After the upgrade, take below steps to add pvc on the list of monitored devices.</a:t>
            </a:r>
          </a:p>
          <a:p>
            <a:endParaRPr lang="en-GB" b="0" dirty="0"/>
          </a:p>
          <a:p>
            <a:endParaRPr lang="en-GB" b="0" dirty="0"/>
          </a:p>
          <a:p>
            <a:r>
              <a:rPr lang="en-GB" b="0" dirty="0"/>
              <a:t>Configuration       system architecture          options</a:t>
            </a:r>
          </a:p>
          <a:p>
            <a:endParaRPr lang="en-GB" b="0" dirty="0"/>
          </a:p>
        </p:txBody>
      </p:sp>
      <p:sp>
        <p:nvSpPr>
          <p:cNvPr id="4" name="Footer Placeholder 3">
            <a:extLst>
              <a:ext uri="{FF2B5EF4-FFF2-40B4-BE49-F238E27FC236}">
                <a16:creationId xmlns:a16="http://schemas.microsoft.com/office/drawing/2014/main" id="{5FACBC08-6DF2-4570-AC8D-A97CBB64B17F}"/>
              </a:ext>
            </a:extLst>
          </p:cNvPr>
          <p:cNvSpPr>
            <a:spLocks noGrp="1"/>
          </p:cNvSpPr>
          <p:nvPr>
            <p:ph type="ftr" sz="quarter" idx="15"/>
          </p:nvPr>
        </p:nvSpPr>
        <p:spPr/>
        <p:txBody>
          <a:bodyPr/>
          <a:lstStyle/>
          <a:p>
            <a:pPr>
              <a:defRPr/>
            </a:pPr>
            <a:r>
              <a:rPr lang="en-US"/>
              <a:t>Compiled by  David Bbosa</a:t>
            </a:r>
            <a:endParaRPr lang="en-US" dirty="0"/>
          </a:p>
        </p:txBody>
      </p:sp>
      <p:sp>
        <p:nvSpPr>
          <p:cNvPr id="5" name="Slide Number Placeholder 4">
            <a:extLst>
              <a:ext uri="{FF2B5EF4-FFF2-40B4-BE49-F238E27FC236}">
                <a16:creationId xmlns:a16="http://schemas.microsoft.com/office/drawing/2014/main" id="{B4B566AE-0401-4078-BA58-A68F48EB3EE1}"/>
              </a:ext>
            </a:extLst>
          </p:cNvPr>
          <p:cNvSpPr>
            <a:spLocks noGrp="1"/>
          </p:cNvSpPr>
          <p:nvPr>
            <p:ph type="sldNum" sz="quarter" idx="16"/>
          </p:nvPr>
        </p:nvSpPr>
        <p:spPr/>
        <p:txBody>
          <a:bodyPr/>
          <a:lstStyle/>
          <a:p>
            <a:pPr>
              <a:defRPr/>
            </a:pPr>
            <a:fld id="{6A7E6BAB-6AD9-354F-9C52-10093EE69653}" type="slidenum">
              <a:rPr lang="en-US" smtClean="0"/>
              <a:pPr>
                <a:defRPr/>
              </a:pPr>
              <a:t>7</a:t>
            </a:fld>
            <a:endParaRPr lang="en-US" dirty="0"/>
          </a:p>
        </p:txBody>
      </p:sp>
      <p:cxnSp>
        <p:nvCxnSpPr>
          <p:cNvPr id="8" name="Straight Arrow Connector 7">
            <a:extLst>
              <a:ext uri="{FF2B5EF4-FFF2-40B4-BE49-F238E27FC236}">
                <a16:creationId xmlns:a16="http://schemas.microsoft.com/office/drawing/2014/main" id="{822001A8-E66B-4176-BAE1-E6D364963481}"/>
              </a:ext>
            </a:extLst>
          </p:cNvPr>
          <p:cNvCxnSpPr>
            <a:cxnSpLocks/>
          </p:cNvCxnSpPr>
          <p:nvPr/>
        </p:nvCxnSpPr>
        <p:spPr>
          <a:xfrm>
            <a:off x="1586204" y="5421085"/>
            <a:ext cx="475861" cy="933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C9F5B3FF-B06A-4FF5-80FE-9A9690D734CA}"/>
              </a:ext>
            </a:extLst>
          </p:cNvPr>
          <p:cNvCxnSpPr>
            <a:cxnSpLocks/>
          </p:cNvCxnSpPr>
          <p:nvPr/>
        </p:nvCxnSpPr>
        <p:spPr>
          <a:xfrm>
            <a:off x="4040156" y="5430416"/>
            <a:ext cx="59715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75A1C4A2-26CE-4E87-AA73-AE8D1D1AD007}"/>
              </a:ext>
            </a:extLst>
          </p:cNvPr>
          <p:cNvPicPr>
            <a:picLocks noChangeAspect="1"/>
          </p:cNvPicPr>
          <p:nvPr/>
        </p:nvPicPr>
        <p:blipFill>
          <a:blip r:embed="rId2"/>
          <a:stretch>
            <a:fillRect/>
          </a:stretch>
        </p:blipFill>
        <p:spPr>
          <a:xfrm>
            <a:off x="548120" y="1975578"/>
            <a:ext cx="6005080" cy="518205"/>
          </a:xfrm>
          <a:prstGeom prst="rect">
            <a:avLst/>
          </a:prstGeom>
        </p:spPr>
      </p:pic>
    </p:spTree>
    <p:extLst>
      <p:ext uri="{BB962C8B-B14F-4D97-AF65-F5344CB8AC3E}">
        <p14:creationId xmlns:p14="http://schemas.microsoft.com/office/powerpoint/2010/main" val="42378851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F30AE8-2648-4E99-A974-B877BA4D789C}"/>
              </a:ext>
            </a:extLst>
          </p:cNvPr>
          <p:cNvSpPr>
            <a:spLocks noGrp="1"/>
          </p:cNvSpPr>
          <p:nvPr>
            <p:ph type="title"/>
          </p:nvPr>
        </p:nvSpPr>
        <p:spPr>
          <a:xfrm>
            <a:off x="228600" y="274638"/>
            <a:ext cx="8686800" cy="45719"/>
          </a:xfrm>
        </p:spPr>
        <p:txBody>
          <a:bodyPr/>
          <a:lstStyle/>
          <a:p>
            <a:r>
              <a:rPr lang="en-GB" dirty="0"/>
              <a:t>.</a:t>
            </a:r>
          </a:p>
        </p:txBody>
      </p:sp>
      <p:sp>
        <p:nvSpPr>
          <p:cNvPr id="3" name="Content Placeholder 2">
            <a:extLst>
              <a:ext uri="{FF2B5EF4-FFF2-40B4-BE49-F238E27FC236}">
                <a16:creationId xmlns:a16="http://schemas.microsoft.com/office/drawing/2014/main" id="{6B64BCB1-1955-4E20-851E-651C91D8636C}"/>
              </a:ext>
            </a:extLst>
          </p:cNvPr>
          <p:cNvSpPr>
            <a:spLocks noGrp="1"/>
          </p:cNvSpPr>
          <p:nvPr>
            <p:ph sz="quarter" idx="13"/>
          </p:nvPr>
        </p:nvSpPr>
        <p:spPr>
          <a:xfrm>
            <a:off x="228600" y="320358"/>
            <a:ext cx="8686800" cy="5789842"/>
          </a:xfrm>
        </p:spPr>
        <p:txBody>
          <a:bodyPr/>
          <a:lstStyle/>
          <a:p>
            <a:r>
              <a:rPr lang="en-GB" b="0" dirty="0"/>
              <a:t>On the list of converters, you will see dc dc only enabled. Please do enable the PVC </a:t>
            </a:r>
          </a:p>
          <a:p>
            <a:r>
              <a:rPr lang="en-GB" b="0" dirty="0"/>
              <a:t>by inserting a tick in the check box, then click accept changes to save.</a:t>
            </a:r>
          </a:p>
          <a:p>
            <a:endParaRPr lang="en-GB" b="0" dirty="0"/>
          </a:p>
        </p:txBody>
      </p:sp>
      <p:sp>
        <p:nvSpPr>
          <p:cNvPr id="4" name="Footer Placeholder 3">
            <a:extLst>
              <a:ext uri="{FF2B5EF4-FFF2-40B4-BE49-F238E27FC236}">
                <a16:creationId xmlns:a16="http://schemas.microsoft.com/office/drawing/2014/main" id="{288AAA58-2D4D-46BD-87CE-CB4201BFE1BF}"/>
              </a:ext>
            </a:extLst>
          </p:cNvPr>
          <p:cNvSpPr>
            <a:spLocks noGrp="1"/>
          </p:cNvSpPr>
          <p:nvPr>
            <p:ph type="ftr" sz="quarter" idx="15"/>
          </p:nvPr>
        </p:nvSpPr>
        <p:spPr/>
        <p:txBody>
          <a:bodyPr/>
          <a:lstStyle/>
          <a:p>
            <a:pPr>
              <a:defRPr/>
            </a:pPr>
            <a:r>
              <a:rPr lang="en-US"/>
              <a:t>Compiled by  David Bbosa</a:t>
            </a:r>
            <a:endParaRPr lang="en-US" dirty="0"/>
          </a:p>
        </p:txBody>
      </p:sp>
      <p:sp>
        <p:nvSpPr>
          <p:cNvPr id="5" name="Slide Number Placeholder 4">
            <a:extLst>
              <a:ext uri="{FF2B5EF4-FFF2-40B4-BE49-F238E27FC236}">
                <a16:creationId xmlns:a16="http://schemas.microsoft.com/office/drawing/2014/main" id="{30E3A697-F3CA-49F6-B1D6-74417E962FA7}"/>
              </a:ext>
            </a:extLst>
          </p:cNvPr>
          <p:cNvSpPr>
            <a:spLocks noGrp="1"/>
          </p:cNvSpPr>
          <p:nvPr>
            <p:ph type="sldNum" sz="quarter" idx="16"/>
          </p:nvPr>
        </p:nvSpPr>
        <p:spPr/>
        <p:txBody>
          <a:bodyPr/>
          <a:lstStyle/>
          <a:p>
            <a:pPr>
              <a:defRPr/>
            </a:pPr>
            <a:fld id="{6A7E6BAB-6AD9-354F-9C52-10093EE69653}" type="slidenum">
              <a:rPr lang="en-US" smtClean="0"/>
              <a:pPr>
                <a:defRPr/>
              </a:pPr>
              <a:t>8</a:t>
            </a:fld>
            <a:endParaRPr lang="en-US" dirty="0"/>
          </a:p>
        </p:txBody>
      </p:sp>
      <p:pic>
        <p:nvPicPr>
          <p:cNvPr id="7" name="Picture 6">
            <a:extLst>
              <a:ext uri="{FF2B5EF4-FFF2-40B4-BE49-F238E27FC236}">
                <a16:creationId xmlns:a16="http://schemas.microsoft.com/office/drawing/2014/main" id="{5B2605EB-890D-4A7C-96B8-9A3449A8150B}"/>
              </a:ext>
            </a:extLst>
          </p:cNvPr>
          <p:cNvPicPr>
            <a:picLocks noChangeAspect="1"/>
          </p:cNvPicPr>
          <p:nvPr/>
        </p:nvPicPr>
        <p:blipFill>
          <a:blip r:embed="rId2"/>
          <a:stretch>
            <a:fillRect/>
          </a:stretch>
        </p:blipFill>
        <p:spPr>
          <a:xfrm>
            <a:off x="318592" y="998375"/>
            <a:ext cx="8357323" cy="5111825"/>
          </a:xfrm>
          <a:prstGeom prst="rect">
            <a:avLst/>
          </a:prstGeom>
        </p:spPr>
      </p:pic>
    </p:spTree>
    <p:extLst>
      <p:ext uri="{BB962C8B-B14F-4D97-AF65-F5344CB8AC3E}">
        <p14:creationId xmlns:p14="http://schemas.microsoft.com/office/powerpoint/2010/main" val="38087401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49BE4D-7534-4EE2-82B2-20A6940534F4}"/>
              </a:ext>
            </a:extLst>
          </p:cNvPr>
          <p:cNvSpPr>
            <a:spLocks noGrp="1"/>
          </p:cNvSpPr>
          <p:nvPr>
            <p:ph type="title"/>
          </p:nvPr>
        </p:nvSpPr>
        <p:spPr>
          <a:xfrm>
            <a:off x="228600" y="274638"/>
            <a:ext cx="8686800" cy="369174"/>
          </a:xfrm>
        </p:spPr>
        <p:txBody>
          <a:bodyPr/>
          <a:lstStyle/>
          <a:p>
            <a:r>
              <a:rPr lang="en-GB" sz="1600" dirty="0"/>
              <a:t>PVC configurations</a:t>
            </a:r>
            <a:endParaRPr lang="en-GB" dirty="0"/>
          </a:p>
        </p:txBody>
      </p:sp>
      <p:sp>
        <p:nvSpPr>
          <p:cNvPr id="3" name="Content Placeholder 2">
            <a:extLst>
              <a:ext uri="{FF2B5EF4-FFF2-40B4-BE49-F238E27FC236}">
                <a16:creationId xmlns:a16="http://schemas.microsoft.com/office/drawing/2014/main" id="{ECA8B491-65D8-4550-89A2-82283111990D}"/>
              </a:ext>
            </a:extLst>
          </p:cNvPr>
          <p:cNvSpPr>
            <a:spLocks noGrp="1"/>
          </p:cNvSpPr>
          <p:nvPr>
            <p:ph sz="quarter" idx="13"/>
          </p:nvPr>
        </p:nvSpPr>
        <p:spPr>
          <a:xfrm>
            <a:off x="228600" y="643812"/>
            <a:ext cx="8686800" cy="5466387"/>
          </a:xfrm>
        </p:spPr>
        <p:txBody>
          <a:bodyPr/>
          <a:lstStyle/>
          <a:p>
            <a:r>
              <a:rPr lang="en-GB" b="0" dirty="0"/>
              <a:t>Next we set the number of pvc, accept changes after.</a:t>
            </a:r>
          </a:p>
          <a:p>
            <a:r>
              <a:rPr lang="en-GB" b="0" dirty="0"/>
              <a:t>Steps;</a:t>
            </a:r>
          </a:p>
          <a:p>
            <a:r>
              <a:rPr lang="en-GB" b="0" dirty="0"/>
              <a:t>Configurations             pvc            setup</a:t>
            </a:r>
          </a:p>
          <a:p>
            <a:endParaRPr lang="en-GB" b="0" dirty="0"/>
          </a:p>
          <a:p>
            <a:endParaRPr lang="en-GB" b="0" dirty="0"/>
          </a:p>
          <a:p>
            <a:endParaRPr lang="en-GB" b="0" dirty="0"/>
          </a:p>
        </p:txBody>
      </p:sp>
      <p:sp>
        <p:nvSpPr>
          <p:cNvPr id="4" name="Footer Placeholder 3">
            <a:extLst>
              <a:ext uri="{FF2B5EF4-FFF2-40B4-BE49-F238E27FC236}">
                <a16:creationId xmlns:a16="http://schemas.microsoft.com/office/drawing/2014/main" id="{7DD378FD-3868-47AD-AD96-C5961EE09DFE}"/>
              </a:ext>
            </a:extLst>
          </p:cNvPr>
          <p:cNvSpPr>
            <a:spLocks noGrp="1"/>
          </p:cNvSpPr>
          <p:nvPr>
            <p:ph type="ftr" sz="quarter" idx="15"/>
          </p:nvPr>
        </p:nvSpPr>
        <p:spPr/>
        <p:txBody>
          <a:bodyPr/>
          <a:lstStyle/>
          <a:p>
            <a:pPr>
              <a:defRPr/>
            </a:pPr>
            <a:r>
              <a:rPr lang="en-US"/>
              <a:t>Compiled by  David Bbosa</a:t>
            </a:r>
            <a:endParaRPr lang="en-US" dirty="0"/>
          </a:p>
        </p:txBody>
      </p:sp>
      <p:sp>
        <p:nvSpPr>
          <p:cNvPr id="5" name="Slide Number Placeholder 4">
            <a:extLst>
              <a:ext uri="{FF2B5EF4-FFF2-40B4-BE49-F238E27FC236}">
                <a16:creationId xmlns:a16="http://schemas.microsoft.com/office/drawing/2014/main" id="{AD884087-218B-4A9E-B253-5557B93C5BB2}"/>
              </a:ext>
            </a:extLst>
          </p:cNvPr>
          <p:cNvSpPr>
            <a:spLocks noGrp="1"/>
          </p:cNvSpPr>
          <p:nvPr>
            <p:ph type="sldNum" sz="quarter" idx="16"/>
          </p:nvPr>
        </p:nvSpPr>
        <p:spPr/>
        <p:txBody>
          <a:bodyPr/>
          <a:lstStyle/>
          <a:p>
            <a:pPr>
              <a:defRPr/>
            </a:pPr>
            <a:fld id="{6A7E6BAB-6AD9-354F-9C52-10093EE69653}" type="slidenum">
              <a:rPr lang="en-US" smtClean="0"/>
              <a:pPr>
                <a:defRPr/>
              </a:pPr>
              <a:t>9</a:t>
            </a:fld>
            <a:endParaRPr lang="en-US" dirty="0"/>
          </a:p>
        </p:txBody>
      </p:sp>
      <p:cxnSp>
        <p:nvCxnSpPr>
          <p:cNvPr id="7" name="Straight Arrow Connector 6">
            <a:extLst>
              <a:ext uri="{FF2B5EF4-FFF2-40B4-BE49-F238E27FC236}">
                <a16:creationId xmlns:a16="http://schemas.microsoft.com/office/drawing/2014/main" id="{C8870339-AFF9-4FF5-8DCB-4FC062D15627}"/>
              </a:ext>
            </a:extLst>
          </p:cNvPr>
          <p:cNvCxnSpPr>
            <a:cxnSpLocks/>
          </p:cNvCxnSpPr>
          <p:nvPr/>
        </p:nvCxnSpPr>
        <p:spPr>
          <a:xfrm>
            <a:off x="1754155" y="1502229"/>
            <a:ext cx="68113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10C37903-A7E7-4CD9-9770-29BE112C343E}"/>
              </a:ext>
            </a:extLst>
          </p:cNvPr>
          <p:cNvCxnSpPr>
            <a:cxnSpLocks/>
          </p:cNvCxnSpPr>
          <p:nvPr/>
        </p:nvCxnSpPr>
        <p:spPr>
          <a:xfrm>
            <a:off x="2929812" y="1502229"/>
            <a:ext cx="690466"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17" name="Picture 16">
            <a:extLst>
              <a:ext uri="{FF2B5EF4-FFF2-40B4-BE49-F238E27FC236}">
                <a16:creationId xmlns:a16="http://schemas.microsoft.com/office/drawing/2014/main" id="{860C681F-48D5-4E74-A403-12CBA4027D4C}"/>
              </a:ext>
            </a:extLst>
          </p:cNvPr>
          <p:cNvPicPr>
            <a:picLocks noChangeAspect="1"/>
          </p:cNvPicPr>
          <p:nvPr/>
        </p:nvPicPr>
        <p:blipFill>
          <a:blip r:embed="rId2"/>
          <a:stretch>
            <a:fillRect/>
          </a:stretch>
        </p:blipFill>
        <p:spPr>
          <a:xfrm>
            <a:off x="228600" y="1797751"/>
            <a:ext cx="7683759" cy="4108528"/>
          </a:xfrm>
          <a:prstGeom prst="rect">
            <a:avLst/>
          </a:prstGeom>
        </p:spPr>
      </p:pic>
    </p:spTree>
    <p:extLst>
      <p:ext uri="{BB962C8B-B14F-4D97-AF65-F5344CB8AC3E}">
        <p14:creationId xmlns:p14="http://schemas.microsoft.com/office/powerpoint/2010/main" val="1246336996"/>
      </p:ext>
    </p:extLst>
  </p:cSld>
  <p:clrMapOvr>
    <a:masterClrMapping/>
  </p:clrMapOvr>
</p:sld>
</file>

<file path=ppt/theme/theme1.xml><?xml version="1.0" encoding="utf-8"?>
<a:theme xmlns:a="http://schemas.openxmlformats.org/drawingml/2006/main" name="1_Office Theme">
  <a:themeElements>
    <a:clrScheme name="American Tower NEW">
      <a:dk1>
        <a:srgbClr val="000000"/>
      </a:dk1>
      <a:lt1>
        <a:srgbClr val="FFFFFF"/>
      </a:lt1>
      <a:dk2>
        <a:srgbClr val="003F5F"/>
      </a:dk2>
      <a:lt2>
        <a:srgbClr val="CFD4D8"/>
      </a:lt2>
      <a:accent1>
        <a:srgbClr val="D11242"/>
      </a:accent1>
      <a:accent2>
        <a:srgbClr val="0069AA"/>
      </a:accent2>
      <a:accent3>
        <a:srgbClr val="00703C"/>
      </a:accent3>
      <a:accent4>
        <a:srgbClr val="EEB211"/>
      </a:accent4>
      <a:accent5>
        <a:srgbClr val="939BA1"/>
      </a:accent5>
      <a:accent6>
        <a:srgbClr val="F47B20"/>
      </a:accent6>
      <a:hlink>
        <a:srgbClr val="00AFDB"/>
      </a:hlink>
      <a:folHlink>
        <a:srgbClr val="A04276"/>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A477F244EB1A6C45837CDF3B581A07A0" ma:contentTypeVersion="9" ma:contentTypeDescription="Create a new document." ma:contentTypeScope="" ma:versionID="8ddc6eb7e0cb3bbb43bf28fd90061706">
  <xsd:schema xmlns:xsd="http://www.w3.org/2001/XMLSchema" xmlns:p="http://schemas.microsoft.com/office/2006/metadata/properties" xmlns:ns2="702ae1d9-aa80-463d-95ed-73eca8694971" targetNamespace="http://schemas.microsoft.com/office/2006/metadata/properties" ma:root="true" ma:fieldsID="28afa66faa306bfe7812189a2cc8f4fd" ns2:_="">
    <xsd:import namespace="702ae1d9-aa80-463d-95ed-73eca8694971"/>
    <xsd:element name="properties">
      <xsd:complexType>
        <xsd:sequence>
          <xsd:element name="documentManagement">
            <xsd:complexType>
              <xsd:all>
                <xsd:element ref="ns2:Document_x0020_Type"/>
                <xsd:element ref="ns2:Category0"/>
                <xsd:element ref="ns2:Description0"/>
                <xsd:element ref="ns2:Document_x0020__x0023_" minOccurs="0"/>
                <xsd:element ref="ns2:Archive" minOccurs="0"/>
                <xsd:element ref="ns2:More_x0020_Details" minOccurs="0"/>
                <xsd:element ref="ns2:LinkTitle" minOccurs="0"/>
                <xsd:element ref="ns2:LinkURL" minOccurs="0"/>
                <xsd:element ref="ns2:ViewPosition" minOccurs="0"/>
              </xsd:all>
            </xsd:complexType>
          </xsd:element>
        </xsd:sequence>
      </xsd:complexType>
    </xsd:element>
  </xsd:schema>
  <xsd:schema xmlns:xsd="http://www.w3.org/2001/XMLSchema" xmlns:dms="http://schemas.microsoft.com/office/2006/documentManagement/types" targetNamespace="702ae1d9-aa80-463d-95ed-73eca8694971" elementFormDefault="qualified">
    <xsd:import namespace="http://schemas.microsoft.com/office/2006/documentManagement/types"/>
    <xsd:element name="Document_x0020_Type" ma:index="8" ma:displayName="Document Type" ma:default="Procedure" ma:format="RadioButtons" ma:internalName="Document_x0020_Type">
      <xsd:simpleType>
        <xsd:restriction base="dms:Choice">
          <xsd:enumeration value="Procedure"/>
          <xsd:enumeration value="Form"/>
          <xsd:enumeration value="List"/>
          <xsd:enumeration value="Bulletin"/>
          <xsd:enumeration value="Policy"/>
          <xsd:enumeration value="Summary"/>
          <xsd:enumeration value="Training"/>
          <xsd:enumeration value="Other Document"/>
          <xsd:enumeration value="Employee Program"/>
        </xsd:restriction>
      </xsd:simpleType>
    </xsd:element>
    <xsd:element name="Category0" ma:index="9" ma:displayName="Category" ma:default="" ma:format="RadioButtons" ma:internalName="Category0">
      <xsd:simpleType>
        <xsd:restriction base="dms:Choice">
          <xsd:enumeration value="Desktop Wallpaper"/>
          <xsd:enumeration value="Corporate Standards"/>
          <xsd:enumeration value="PowerPoint Templates"/>
          <xsd:enumeration value="E-Letterhead"/>
          <xsd:enumeration value="Fax and Memo Templates"/>
          <xsd:enumeration value="Company Collateral"/>
          <xsd:enumeration value="Promotional Items"/>
          <xsd:enumeration value="Archived Employee Communications"/>
          <xsd:enumeration value="Business Cards/Stationery"/>
          <xsd:enumeration value="Screensavers"/>
          <xsd:enumeration value="Marketing Materials"/>
        </xsd:restriction>
      </xsd:simpleType>
    </xsd:element>
    <xsd:element name="Description0" ma:index="10" ma:displayName="Description" ma:internalName="Description0">
      <xsd:simpleType>
        <xsd:restriction base="dms:Note"/>
      </xsd:simpleType>
    </xsd:element>
    <xsd:element name="Document_x0020__x0023_" ma:index="11" nillable="true" ma:displayName="Document #" ma:description="Enter the assigned Document #, normally assigned by the Corporate Audit Department." ma:internalName="Document_x0020__x0023_">
      <xsd:simpleType>
        <xsd:restriction base="dms:Text">
          <xsd:maxLength value="100"/>
        </xsd:restriction>
      </xsd:simpleType>
    </xsd:element>
    <xsd:element name="Archive" ma:index="12" nillable="true" ma:displayName="Archive" ma:description="Select to archive this document. Archive a document when it is no longer in use." ma:internalName="Archive">
      <xsd:simpleType>
        <xsd:restriction base="dms:Boolean"/>
      </xsd:simpleType>
    </xsd:element>
    <xsd:element name="More_x0020_Details" ma:index="13" nillable="true" ma:displayName="More Details" ma:internalName="More_x0020_Details">
      <xsd:simpleType>
        <xsd:restriction base="dms:Note"/>
      </xsd:simpleType>
    </xsd:element>
    <xsd:element name="LinkTitle" ma:index="14" nillable="true" ma:displayName="LinkTitle" ma:internalName="LinkTitle">
      <xsd:simpleType>
        <xsd:restriction base="dms:Text">
          <xsd:maxLength value="255"/>
        </xsd:restriction>
      </xsd:simpleType>
    </xsd:element>
    <xsd:element name="LinkURL" ma:index="15" nillable="true" ma:displayName="LinkURL" ma:description="Enter url for link. NOTE: do not include http://, this will be added automatically." ma:internalName="LinkURL">
      <xsd:simpleType>
        <xsd:restriction base="dms:Text">
          <xsd:maxLength value="255"/>
        </xsd:restriction>
      </xsd:simpleType>
    </xsd:element>
    <xsd:element name="ViewPosition" ma:index="16" nillable="true" ma:displayName="View Position" ma:description="The position number that this item will be displayed in views that sort by position." ma:internalName="ViewPosition">
      <xsd:simpleType>
        <xsd:restriction base="dms:Number"/>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3.xml><?xml version="1.0" encoding="utf-8"?>
<p:properties xmlns:p="http://schemas.microsoft.com/office/2006/metadata/properties" xmlns:xsi="http://www.w3.org/2001/XMLSchema-instance">
  <documentManagement>
    <LinkTitle xmlns="702ae1d9-aa80-463d-95ed-73eca8694971" xsi:nil="true"/>
    <LinkURL xmlns="702ae1d9-aa80-463d-95ed-73eca8694971" xsi:nil="true"/>
    <ViewPosition xmlns="702ae1d9-aa80-463d-95ed-73eca8694971">13</ViewPosition>
    <Category0 xmlns="702ae1d9-aa80-463d-95ed-73eca8694971">PowerPoint Templates</Category0>
    <Description0 xmlns="702ae1d9-aa80-463d-95ed-73eca8694971">Cover and interior slide template for internal and external ATC Uganda presentations</Description0>
    <Archive xmlns="702ae1d9-aa80-463d-95ed-73eca8694971">false</Archive>
    <More_x0020_Details xmlns="702ae1d9-aa80-463d-95ed-73eca8694971" xsi:nil="true"/>
    <Document_x0020_Type xmlns="702ae1d9-aa80-463d-95ed-73eca8694971">Other Document</Document_x0020_Type>
    <Document_x0020__x0023_ xmlns="702ae1d9-aa80-463d-95ed-73eca8694971" xsi:nil="true"/>
  </documentManagement>
</p:properties>
</file>

<file path=customXml/itemProps1.xml><?xml version="1.0" encoding="utf-8"?>
<ds:datastoreItem xmlns:ds="http://schemas.openxmlformats.org/officeDocument/2006/customXml" ds:itemID="{D8761BD4-0C85-44B9-8858-C4864983E1D9}">
  <ds:schemaRefs>
    <ds:schemaRef ds:uri="http://schemas.microsoft.com/sharepoint/v3/contenttype/forms"/>
  </ds:schemaRefs>
</ds:datastoreItem>
</file>

<file path=customXml/itemProps2.xml><?xml version="1.0" encoding="utf-8"?>
<ds:datastoreItem xmlns:ds="http://schemas.openxmlformats.org/officeDocument/2006/customXml" ds:itemID="{020C71C1-FEBD-4AEF-8F5A-4CA05DA069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02ae1d9-aa80-463d-95ed-73eca8694971"/>
    <ds:schemaRef ds:uri="http://schemas.microsoft.com/office/2006/documentManagement/typ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3.xml><?xml version="1.0" encoding="utf-8"?>
<ds:datastoreItem xmlns:ds="http://schemas.openxmlformats.org/officeDocument/2006/customXml" ds:itemID="{A8E0AAB1-4B47-47FC-8317-E1407B5E433D}">
  <ds:schemaRefs>
    <ds:schemaRef ds:uri="http://schemas.openxmlformats.org/package/2006/metadata/core-properties"/>
    <ds:schemaRef ds:uri="http://schemas.microsoft.com/office/2006/documentManagement/types"/>
    <ds:schemaRef ds:uri="http://purl.org/dc/elements/1.1/"/>
    <ds:schemaRef ds:uri="http://schemas.microsoft.com/office/2006/metadata/properties"/>
    <ds:schemaRef ds:uri="http://purl.org/dc/terms/"/>
    <ds:schemaRef ds:uri="702ae1d9-aa80-463d-95ed-73eca8694971"/>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
  <TotalTime>14694</TotalTime>
  <Words>578</Words>
  <Application>Microsoft Office PowerPoint</Application>
  <PresentationFormat>On-screen Show (4:3)</PresentationFormat>
  <Paragraphs>119</Paragraphs>
  <Slides>13</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ＭＳ Ｐゴシック</vt:lpstr>
      <vt:lpstr>Arial</vt:lpstr>
      <vt:lpstr>Arial Black</vt:lpstr>
      <vt:lpstr>Calibri</vt:lpstr>
      <vt:lpstr>1_Office Theme</vt:lpstr>
      <vt:lpstr>Solar PVC activation </vt:lpstr>
      <vt:lpstr>PowerPoint Presentation</vt:lpstr>
      <vt:lpstr>Hardware;</vt:lpstr>
      <vt:lpstr>.</vt:lpstr>
      <vt:lpstr>.</vt:lpstr>
      <vt:lpstr>.</vt:lpstr>
      <vt:lpstr>.</vt:lpstr>
      <vt:lpstr>.</vt:lpstr>
      <vt:lpstr>PVC configurations</vt:lpstr>
      <vt:lpstr>.</vt:lpstr>
      <vt:lpstr>Setting battery parameters;</vt:lpstr>
      <vt:lpstr>.</vt:lpstr>
      <vt:lpstr>Thank you</vt:lpstr>
    </vt:vector>
  </TitlesOfParts>
  <Company>American Tower</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ATC Uganda PowerPoint Template and Tutorial</dc:title>
  <dc:subject>quick facts, financials, stats and overview about American Tower</dc:subject>
  <dc:creator>Maeghan Oberoi</dc:creator>
  <cp:keywords>financials, about AMerican Tower, timeline, inernational expansion, core solutions</cp:keywords>
  <cp:lastModifiedBy>David Bbosa</cp:lastModifiedBy>
  <cp:revision>1396</cp:revision>
  <cp:lastPrinted>2013-03-07T16:17:40Z</cp:lastPrinted>
  <dcterms:created xsi:type="dcterms:W3CDTF">2012-11-12T19:48:38Z</dcterms:created>
  <dcterms:modified xsi:type="dcterms:W3CDTF">2017-10-24T12:02:29Z</dcterms:modified>
  <cp:category>quarterly update and overview</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0x010100A477F244EB1A6C45837CDF3B581A07A0</vt:lpwstr>
  </property>
  <property fmtid="{D5CDD505-2E9C-101B-9397-08002B2CF9AE}" pid="3" name="Order">
    <vt:r8>9800</vt:r8>
  </property>
</Properties>
</file>